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 id="2147483678" r:id="rId2"/>
  </p:sldMasterIdLst>
  <p:sldIdLst>
    <p:sldId id="1515" r:id="rId3"/>
    <p:sldId id="1521" r:id="rId4"/>
    <p:sldId id="1517" r:id="rId5"/>
    <p:sldId id="1516" r:id="rId6"/>
    <p:sldId id="1518" r:id="rId7"/>
    <p:sldId id="1519" r:id="rId8"/>
    <p:sldId id="1522" r:id="rId9"/>
    <p:sldId id="1520" r:id="rId10"/>
    <p:sldId id="1523" r:id="rId11"/>
    <p:sldId id="1524" r:id="rId12"/>
    <p:sldId id="1525" r:id="rId13"/>
    <p:sldId id="262" r:id="rId14"/>
    <p:sldId id="261" r:id="rId15"/>
    <p:sldId id="271" r:id="rId16"/>
    <p:sldId id="269" r:id="rId17"/>
    <p:sldId id="270" r:id="rId18"/>
    <p:sldId id="257" r:id="rId19"/>
    <p:sldId id="263" r:id="rId20"/>
    <p:sldId id="289" r:id="rId21"/>
    <p:sldId id="284" r:id="rId22"/>
    <p:sldId id="273" r:id="rId23"/>
    <p:sldId id="274" r:id="rId24"/>
    <p:sldId id="277" r:id="rId25"/>
    <p:sldId id="278" r:id="rId26"/>
    <p:sldId id="288" r:id="rId27"/>
    <p:sldId id="260" r:id="rId28"/>
    <p:sldId id="267" r:id="rId29"/>
    <p:sldId id="264" r:id="rId30"/>
    <p:sldId id="268" r:id="rId31"/>
    <p:sldId id="272" r:id="rId32"/>
    <p:sldId id="276" r:id="rId33"/>
    <p:sldId id="279" r:id="rId34"/>
    <p:sldId id="256" r:id="rId35"/>
    <p:sldId id="280" r:id="rId36"/>
    <p:sldId id="283" r:id="rId37"/>
    <p:sldId id="282" r:id="rId38"/>
    <p:sldId id="285" r:id="rId39"/>
    <p:sldId id="286" r:id="rId40"/>
    <p:sldId id="259" r:id="rId41"/>
    <p:sldId id="281" r:id="rId4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3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08FD13-584B-4999-BE8C-F0CF7FD05D2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31DB8F1A-AA86-4F6E-87F5-B6A568080BDD}">
      <dgm:prSet phldrT="[Texte]"/>
      <dgm:spPr/>
      <dgm:t>
        <a:bodyPr/>
        <a:lstStyle/>
        <a:p>
          <a:r>
            <a:rPr lang="fr-FR" dirty="0"/>
            <a:t>Référentiel d’organisation des EMSP</a:t>
          </a:r>
        </a:p>
      </dgm:t>
    </dgm:pt>
    <dgm:pt modelId="{4757BB37-4386-4CB3-A321-667E1B3C8FE1}" type="parTrans" cxnId="{1B6DC77F-97D0-423F-890F-4502731D5A2C}">
      <dgm:prSet/>
      <dgm:spPr/>
      <dgm:t>
        <a:bodyPr/>
        <a:lstStyle/>
        <a:p>
          <a:endParaRPr lang="fr-FR"/>
        </a:p>
      </dgm:t>
    </dgm:pt>
    <dgm:pt modelId="{1AD51A2E-DB2E-4893-9B95-1805C9A8E2BB}" type="sibTrans" cxnId="{1B6DC77F-97D0-423F-890F-4502731D5A2C}">
      <dgm:prSet/>
      <dgm:spPr/>
      <dgm:t>
        <a:bodyPr/>
        <a:lstStyle/>
        <a:p>
          <a:endParaRPr lang="fr-FR"/>
        </a:p>
      </dgm:t>
    </dgm:pt>
    <dgm:pt modelId="{4235FD7A-8781-4E68-9456-20D897A917AC}">
      <dgm:prSet phldrT="[Texte]"/>
      <dgm:spPr/>
      <dgm:t>
        <a:bodyPr/>
        <a:lstStyle/>
        <a:p>
          <a:r>
            <a:rPr lang="fr-FR" dirty="0"/>
            <a:t>Missions</a:t>
          </a:r>
        </a:p>
      </dgm:t>
    </dgm:pt>
    <dgm:pt modelId="{AC807897-D6BB-4CE6-A62C-526B46F9DD03}" type="parTrans" cxnId="{1883F838-F5B7-47CF-830C-A1F39BE5BE7A}">
      <dgm:prSet/>
      <dgm:spPr/>
      <dgm:t>
        <a:bodyPr/>
        <a:lstStyle/>
        <a:p>
          <a:endParaRPr lang="fr-FR"/>
        </a:p>
      </dgm:t>
    </dgm:pt>
    <dgm:pt modelId="{585E1EA5-F63F-4DB2-BD94-4B9BA5F7A888}" type="sibTrans" cxnId="{1883F838-F5B7-47CF-830C-A1F39BE5BE7A}">
      <dgm:prSet/>
      <dgm:spPr/>
      <dgm:t>
        <a:bodyPr/>
        <a:lstStyle/>
        <a:p>
          <a:endParaRPr lang="fr-FR"/>
        </a:p>
      </dgm:t>
    </dgm:pt>
    <dgm:pt modelId="{C46EE337-6944-49A8-B0DC-74303D140042}">
      <dgm:prSet phldrT="[Texte]"/>
      <dgm:spPr/>
      <dgm:t>
        <a:bodyPr/>
        <a:lstStyle/>
        <a:p>
          <a:r>
            <a:rPr lang="fr-FR" dirty="0"/>
            <a:t>Fonctionnement</a:t>
          </a:r>
        </a:p>
      </dgm:t>
    </dgm:pt>
    <dgm:pt modelId="{7FB75F22-A44D-4CD6-94BE-39479C622EE3}" type="parTrans" cxnId="{885B30C1-0CBC-4B06-B125-28F5BEF1ED19}">
      <dgm:prSet/>
      <dgm:spPr/>
      <dgm:t>
        <a:bodyPr/>
        <a:lstStyle/>
        <a:p>
          <a:endParaRPr lang="fr-FR"/>
        </a:p>
      </dgm:t>
    </dgm:pt>
    <dgm:pt modelId="{485FD3C4-92DC-4F8C-836F-88DFE98232D1}" type="sibTrans" cxnId="{885B30C1-0CBC-4B06-B125-28F5BEF1ED19}">
      <dgm:prSet/>
      <dgm:spPr/>
      <dgm:t>
        <a:bodyPr/>
        <a:lstStyle/>
        <a:p>
          <a:endParaRPr lang="fr-FR"/>
        </a:p>
      </dgm:t>
    </dgm:pt>
    <dgm:pt modelId="{1922A13D-973D-4CD5-BF59-E406860C5E62}">
      <dgm:prSet phldrT="[Texte]"/>
      <dgm:spPr/>
      <dgm:t>
        <a:bodyPr/>
        <a:lstStyle/>
        <a:p>
          <a:r>
            <a:rPr lang="fr-FR" dirty="0"/>
            <a:t>Moyens</a:t>
          </a:r>
        </a:p>
      </dgm:t>
    </dgm:pt>
    <dgm:pt modelId="{F76247DF-F847-4610-BC5C-9B61362169D1}" type="parTrans" cxnId="{5BF71F54-7C25-4752-8DA3-C4C3DC619800}">
      <dgm:prSet/>
      <dgm:spPr/>
      <dgm:t>
        <a:bodyPr/>
        <a:lstStyle/>
        <a:p>
          <a:endParaRPr lang="fr-FR"/>
        </a:p>
      </dgm:t>
    </dgm:pt>
    <dgm:pt modelId="{B11C97CB-9576-4140-A68F-C38568A2E342}" type="sibTrans" cxnId="{5BF71F54-7C25-4752-8DA3-C4C3DC619800}">
      <dgm:prSet/>
      <dgm:spPr/>
      <dgm:t>
        <a:bodyPr/>
        <a:lstStyle/>
        <a:p>
          <a:endParaRPr lang="fr-FR"/>
        </a:p>
      </dgm:t>
    </dgm:pt>
    <dgm:pt modelId="{18B4E91F-5696-4DFB-933D-DEA96F6A1789}">
      <dgm:prSet phldrT="[Texte]"/>
      <dgm:spPr/>
      <dgm:t>
        <a:bodyPr/>
        <a:lstStyle/>
        <a:p>
          <a:r>
            <a:rPr lang="fr-FR" dirty="0"/>
            <a:t>indicateurs</a:t>
          </a:r>
        </a:p>
      </dgm:t>
    </dgm:pt>
    <dgm:pt modelId="{E8F1640D-DEC5-49A6-8A33-55588F211DCB}" type="parTrans" cxnId="{F004345F-E043-451D-AD3B-22DEFD6DB04D}">
      <dgm:prSet/>
      <dgm:spPr/>
      <dgm:t>
        <a:bodyPr/>
        <a:lstStyle/>
        <a:p>
          <a:endParaRPr lang="fr-FR"/>
        </a:p>
      </dgm:t>
    </dgm:pt>
    <dgm:pt modelId="{4297A8D7-F185-4779-9FB2-F1C86706D856}" type="sibTrans" cxnId="{F004345F-E043-451D-AD3B-22DEFD6DB04D}">
      <dgm:prSet/>
      <dgm:spPr/>
      <dgm:t>
        <a:bodyPr/>
        <a:lstStyle/>
        <a:p>
          <a:endParaRPr lang="fr-FR"/>
        </a:p>
      </dgm:t>
    </dgm:pt>
    <dgm:pt modelId="{5657D24B-BAF1-461A-B757-79BD55562E97}" type="pres">
      <dgm:prSet presAssocID="{F608FD13-584B-4999-BE8C-F0CF7FD05D23}" presName="linear" presStyleCnt="0">
        <dgm:presLayoutVars>
          <dgm:dir/>
          <dgm:animLvl val="lvl"/>
          <dgm:resizeHandles val="exact"/>
        </dgm:presLayoutVars>
      </dgm:prSet>
      <dgm:spPr/>
    </dgm:pt>
    <dgm:pt modelId="{7609DE95-A89A-4574-93B4-D02FB55E985D}" type="pres">
      <dgm:prSet presAssocID="{31DB8F1A-AA86-4F6E-87F5-B6A568080BDD}" presName="parentLin" presStyleCnt="0"/>
      <dgm:spPr/>
    </dgm:pt>
    <dgm:pt modelId="{FBE2CAF9-5D37-472F-A255-5A91BD27B099}" type="pres">
      <dgm:prSet presAssocID="{31DB8F1A-AA86-4F6E-87F5-B6A568080BDD}" presName="parentLeftMargin" presStyleLbl="node1" presStyleIdx="0" presStyleCnt="1"/>
      <dgm:spPr/>
    </dgm:pt>
    <dgm:pt modelId="{3521C17B-D1C6-435A-92CF-707303D95D07}" type="pres">
      <dgm:prSet presAssocID="{31DB8F1A-AA86-4F6E-87F5-B6A568080BDD}" presName="parentText" presStyleLbl="node1" presStyleIdx="0" presStyleCnt="1">
        <dgm:presLayoutVars>
          <dgm:chMax val="0"/>
          <dgm:bulletEnabled val="1"/>
        </dgm:presLayoutVars>
      </dgm:prSet>
      <dgm:spPr/>
    </dgm:pt>
    <dgm:pt modelId="{870C5B1C-7365-410D-8FE7-927732A46357}" type="pres">
      <dgm:prSet presAssocID="{31DB8F1A-AA86-4F6E-87F5-B6A568080BDD}" presName="negativeSpace" presStyleCnt="0"/>
      <dgm:spPr/>
    </dgm:pt>
    <dgm:pt modelId="{8805BC5C-901A-44A5-B3EB-27C25370F7F4}" type="pres">
      <dgm:prSet presAssocID="{31DB8F1A-AA86-4F6E-87F5-B6A568080BDD}" presName="childText" presStyleLbl="conFgAcc1" presStyleIdx="0" presStyleCnt="1">
        <dgm:presLayoutVars>
          <dgm:bulletEnabled val="1"/>
        </dgm:presLayoutVars>
      </dgm:prSet>
      <dgm:spPr/>
    </dgm:pt>
  </dgm:ptLst>
  <dgm:cxnLst>
    <dgm:cxn modelId="{C6721A33-CCFD-447A-A7FC-AC80BF026B76}" type="presOf" srcId="{4235FD7A-8781-4E68-9456-20D897A917AC}" destId="{8805BC5C-901A-44A5-B3EB-27C25370F7F4}" srcOrd="0" destOrd="0" presId="urn:microsoft.com/office/officeart/2005/8/layout/list1"/>
    <dgm:cxn modelId="{1883F838-F5B7-47CF-830C-A1F39BE5BE7A}" srcId="{31DB8F1A-AA86-4F6E-87F5-B6A568080BDD}" destId="{4235FD7A-8781-4E68-9456-20D897A917AC}" srcOrd="0" destOrd="0" parTransId="{AC807897-D6BB-4CE6-A62C-526B46F9DD03}" sibTransId="{585E1EA5-F63F-4DB2-BD94-4B9BA5F7A888}"/>
    <dgm:cxn modelId="{F004345F-E043-451D-AD3B-22DEFD6DB04D}" srcId="{31DB8F1A-AA86-4F6E-87F5-B6A568080BDD}" destId="{18B4E91F-5696-4DFB-933D-DEA96F6A1789}" srcOrd="3" destOrd="0" parTransId="{E8F1640D-DEC5-49A6-8A33-55588F211DCB}" sibTransId="{4297A8D7-F185-4779-9FB2-F1C86706D856}"/>
    <dgm:cxn modelId="{5BF71F54-7C25-4752-8DA3-C4C3DC619800}" srcId="{31DB8F1A-AA86-4F6E-87F5-B6A568080BDD}" destId="{1922A13D-973D-4CD5-BF59-E406860C5E62}" srcOrd="2" destOrd="0" parTransId="{F76247DF-F847-4610-BC5C-9B61362169D1}" sibTransId="{B11C97CB-9576-4140-A68F-C38568A2E342}"/>
    <dgm:cxn modelId="{9D7D0756-BCAB-49E4-91CD-8ECAD9319D21}" type="presOf" srcId="{1922A13D-973D-4CD5-BF59-E406860C5E62}" destId="{8805BC5C-901A-44A5-B3EB-27C25370F7F4}" srcOrd="0" destOrd="2" presId="urn:microsoft.com/office/officeart/2005/8/layout/list1"/>
    <dgm:cxn modelId="{1B6DC77F-97D0-423F-890F-4502731D5A2C}" srcId="{F608FD13-584B-4999-BE8C-F0CF7FD05D23}" destId="{31DB8F1A-AA86-4F6E-87F5-B6A568080BDD}" srcOrd="0" destOrd="0" parTransId="{4757BB37-4386-4CB3-A321-667E1B3C8FE1}" sibTransId="{1AD51A2E-DB2E-4893-9B95-1805C9A8E2BB}"/>
    <dgm:cxn modelId="{843AC783-A6F5-456F-A784-7CCB68CFDC7E}" type="presOf" srcId="{F608FD13-584B-4999-BE8C-F0CF7FD05D23}" destId="{5657D24B-BAF1-461A-B757-79BD55562E97}" srcOrd="0" destOrd="0" presId="urn:microsoft.com/office/officeart/2005/8/layout/list1"/>
    <dgm:cxn modelId="{3E4043A1-B1BD-4BDA-9525-10540DA97C2C}" type="presOf" srcId="{31DB8F1A-AA86-4F6E-87F5-B6A568080BDD}" destId="{FBE2CAF9-5D37-472F-A255-5A91BD27B099}" srcOrd="0" destOrd="0" presId="urn:microsoft.com/office/officeart/2005/8/layout/list1"/>
    <dgm:cxn modelId="{885B30C1-0CBC-4B06-B125-28F5BEF1ED19}" srcId="{31DB8F1A-AA86-4F6E-87F5-B6A568080BDD}" destId="{C46EE337-6944-49A8-B0DC-74303D140042}" srcOrd="1" destOrd="0" parTransId="{7FB75F22-A44D-4CD6-94BE-39479C622EE3}" sibTransId="{485FD3C4-92DC-4F8C-836F-88DFE98232D1}"/>
    <dgm:cxn modelId="{2A64A2CC-6F7B-43CB-95F1-EFB908CB9D10}" type="presOf" srcId="{31DB8F1A-AA86-4F6E-87F5-B6A568080BDD}" destId="{3521C17B-D1C6-435A-92CF-707303D95D07}" srcOrd="1" destOrd="0" presId="urn:microsoft.com/office/officeart/2005/8/layout/list1"/>
    <dgm:cxn modelId="{C3CC19DF-A022-47AE-A7BF-2EA0C55A6F9B}" type="presOf" srcId="{C46EE337-6944-49A8-B0DC-74303D140042}" destId="{8805BC5C-901A-44A5-B3EB-27C25370F7F4}" srcOrd="0" destOrd="1" presId="urn:microsoft.com/office/officeart/2005/8/layout/list1"/>
    <dgm:cxn modelId="{80E195ED-1FD7-4D06-A2F4-150CA4936F63}" type="presOf" srcId="{18B4E91F-5696-4DFB-933D-DEA96F6A1789}" destId="{8805BC5C-901A-44A5-B3EB-27C25370F7F4}" srcOrd="0" destOrd="3" presId="urn:microsoft.com/office/officeart/2005/8/layout/list1"/>
    <dgm:cxn modelId="{4BE38C84-087A-47C1-84F3-B406C1E35753}" type="presParOf" srcId="{5657D24B-BAF1-461A-B757-79BD55562E97}" destId="{7609DE95-A89A-4574-93B4-D02FB55E985D}" srcOrd="0" destOrd="0" presId="urn:microsoft.com/office/officeart/2005/8/layout/list1"/>
    <dgm:cxn modelId="{5EAE07EB-93C3-4D58-90FB-68C9796CF217}" type="presParOf" srcId="{7609DE95-A89A-4574-93B4-D02FB55E985D}" destId="{FBE2CAF9-5D37-472F-A255-5A91BD27B099}" srcOrd="0" destOrd="0" presId="urn:microsoft.com/office/officeart/2005/8/layout/list1"/>
    <dgm:cxn modelId="{D68761BC-4BE4-41C8-AD27-A85920DB3EEE}" type="presParOf" srcId="{7609DE95-A89A-4574-93B4-D02FB55E985D}" destId="{3521C17B-D1C6-435A-92CF-707303D95D07}" srcOrd="1" destOrd="0" presId="urn:microsoft.com/office/officeart/2005/8/layout/list1"/>
    <dgm:cxn modelId="{0423B694-28C1-4341-A5F6-B628202DC49C}" type="presParOf" srcId="{5657D24B-BAF1-461A-B757-79BD55562E97}" destId="{870C5B1C-7365-410D-8FE7-927732A46357}" srcOrd="1" destOrd="0" presId="urn:microsoft.com/office/officeart/2005/8/layout/list1"/>
    <dgm:cxn modelId="{7526C549-FE48-42CE-9AF5-31A4E1AB9E13}" type="presParOf" srcId="{5657D24B-BAF1-461A-B757-79BD55562E97}" destId="{8805BC5C-901A-44A5-B3EB-27C25370F7F4}"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9B7FE3-0166-415A-87D6-1AA21D1F078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1EBC875B-EF0A-48D2-BC01-A7FDD8C50416}">
      <dgm:prSet phldrT="[Texte]"/>
      <dgm:spPr/>
      <dgm:t>
        <a:bodyPr/>
        <a:lstStyle/>
        <a:p>
          <a:r>
            <a:rPr lang="fr-FR" dirty="0"/>
            <a:t>Activité extrahospitalière de l’EMSP</a:t>
          </a:r>
        </a:p>
      </dgm:t>
    </dgm:pt>
    <dgm:pt modelId="{A03D0478-A89F-4369-9380-9BC138F3D6D4}" type="parTrans" cxnId="{3BEE9E97-6543-4EDE-976C-C70B0B31AEF6}">
      <dgm:prSet/>
      <dgm:spPr/>
      <dgm:t>
        <a:bodyPr/>
        <a:lstStyle/>
        <a:p>
          <a:endParaRPr lang="fr-FR"/>
        </a:p>
      </dgm:t>
    </dgm:pt>
    <dgm:pt modelId="{B6BD895C-DF9D-4F0F-A869-3F5F2A31A682}" type="sibTrans" cxnId="{3BEE9E97-6543-4EDE-976C-C70B0B31AEF6}">
      <dgm:prSet/>
      <dgm:spPr/>
      <dgm:t>
        <a:bodyPr/>
        <a:lstStyle/>
        <a:p>
          <a:endParaRPr lang="fr-FR"/>
        </a:p>
      </dgm:t>
    </dgm:pt>
    <dgm:pt modelId="{AACD3AB2-C06F-4DDB-9393-BBA7585DE4E5}">
      <dgm:prSet phldrT="[Texte]"/>
      <dgm:spPr/>
      <dgm:t>
        <a:bodyPr/>
        <a:lstStyle/>
        <a:p>
          <a:r>
            <a:rPr lang="fr-FR" dirty="0"/>
            <a:t>Patients pour lesquels l’EMSP a été sollicitée pour la mise en œuvre de réunions d’aide au cheminement et à la décision éthique, d’une procédure collégiale pour une décision de limitation ou d’arrêt de traitement </a:t>
          </a:r>
        </a:p>
      </dgm:t>
    </dgm:pt>
    <dgm:pt modelId="{A31908EF-D2DA-4921-BC71-E6CA47AB4153}" type="parTrans" cxnId="{C2CEF306-5198-40B7-89EF-4AC41024773C}">
      <dgm:prSet/>
      <dgm:spPr/>
      <dgm:t>
        <a:bodyPr/>
        <a:lstStyle/>
        <a:p>
          <a:endParaRPr lang="fr-FR"/>
        </a:p>
      </dgm:t>
    </dgm:pt>
    <dgm:pt modelId="{39619D8E-FABB-43F9-890E-80546A3DEA8C}" type="sibTrans" cxnId="{C2CEF306-5198-40B7-89EF-4AC41024773C}">
      <dgm:prSet/>
      <dgm:spPr/>
      <dgm:t>
        <a:bodyPr/>
        <a:lstStyle/>
        <a:p>
          <a:endParaRPr lang="fr-FR"/>
        </a:p>
      </dgm:t>
    </dgm:pt>
    <dgm:pt modelId="{FE9F4E0A-3DD2-4145-9540-83114A96A16C}">
      <dgm:prSet phldrT="[Texte]"/>
      <dgm:spPr/>
      <dgm:t>
        <a:bodyPr/>
        <a:lstStyle/>
        <a:p>
          <a:r>
            <a:rPr lang="fr-FR" dirty="0"/>
            <a:t>Accompagnement réalisé auprès des proches</a:t>
          </a:r>
        </a:p>
      </dgm:t>
    </dgm:pt>
    <dgm:pt modelId="{AF812B38-ACFB-47AF-A512-D01A686912F4}" type="parTrans" cxnId="{63F2F11F-2E8A-4DCA-8E3B-3F5E6EAD975F}">
      <dgm:prSet/>
      <dgm:spPr/>
      <dgm:t>
        <a:bodyPr/>
        <a:lstStyle/>
        <a:p>
          <a:endParaRPr lang="fr-FR"/>
        </a:p>
      </dgm:t>
    </dgm:pt>
    <dgm:pt modelId="{48D59B76-AEAC-4C88-BD59-8EBBBCAA74AD}" type="sibTrans" cxnId="{63F2F11F-2E8A-4DCA-8E3B-3F5E6EAD975F}">
      <dgm:prSet/>
      <dgm:spPr/>
      <dgm:t>
        <a:bodyPr/>
        <a:lstStyle/>
        <a:p>
          <a:endParaRPr lang="fr-FR"/>
        </a:p>
      </dgm:t>
    </dgm:pt>
    <dgm:pt modelId="{D3BBC84D-46F1-41D8-950B-56444FBC30D5}">
      <dgm:prSet phldrT="[Texte]"/>
      <dgm:spPr/>
      <dgm:t>
        <a:bodyPr/>
        <a:lstStyle/>
        <a:p>
          <a:r>
            <a:rPr lang="fr-FR" dirty="0"/>
            <a:t>Délais de réponse (téléphonique, déplacement à domicile)</a:t>
          </a:r>
        </a:p>
      </dgm:t>
    </dgm:pt>
    <dgm:pt modelId="{5B12F015-FA84-4DF5-B122-3BA47F14111C}" type="parTrans" cxnId="{FAA87D98-E9B2-4709-9EFA-1D9D0CFA222E}">
      <dgm:prSet/>
      <dgm:spPr/>
      <dgm:t>
        <a:bodyPr/>
        <a:lstStyle/>
        <a:p>
          <a:endParaRPr lang="fr-FR"/>
        </a:p>
      </dgm:t>
    </dgm:pt>
    <dgm:pt modelId="{86151B09-6292-437E-8B7A-8AE8FA91E723}" type="sibTrans" cxnId="{FAA87D98-E9B2-4709-9EFA-1D9D0CFA222E}">
      <dgm:prSet/>
      <dgm:spPr/>
      <dgm:t>
        <a:bodyPr/>
        <a:lstStyle/>
        <a:p>
          <a:endParaRPr lang="fr-FR"/>
        </a:p>
      </dgm:t>
    </dgm:pt>
    <dgm:pt modelId="{D0D5CEE5-3919-4348-BFDA-76872B84399A}">
      <dgm:prSet phldrT="[Texte]"/>
      <dgm:spPr/>
      <dgm:t>
        <a:bodyPr/>
        <a:lstStyle/>
        <a:p>
          <a:r>
            <a:rPr lang="fr-FR" dirty="0"/>
            <a:t>Interventions réalisées en coopération avec une ERSPP ; - Établissements sociaux et médico-sociaux du territoire auprès desquels l’EMSP est intervenue</a:t>
          </a:r>
        </a:p>
      </dgm:t>
    </dgm:pt>
    <dgm:pt modelId="{405D32E5-B7E3-4D3C-8481-2905D02323C3}" type="parTrans" cxnId="{3CDED4AA-A818-4672-8DBA-F43BAF36A94D}">
      <dgm:prSet/>
      <dgm:spPr/>
      <dgm:t>
        <a:bodyPr/>
        <a:lstStyle/>
        <a:p>
          <a:endParaRPr lang="fr-FR"/>
        </a:p>
      </dgm:t>
    </dgm:pt>
    <dgm:pt modelId="{80D223D1-0C6D-4F0E-A381-58A87A4C71FF}" type="sibTrans" cxnId="{3CDED4AA-A818-4672-8DBA-F43BAF36A94D}">
      <dgm:prSet/>
      <dgm:spPr/>
      <dgm:t>
        <a:bodyPr/>
        <a:lstStyle/>
        <a:p>
          <a:endParaRPr lang="fr-FR"/>
        </a:p>
      </dgm:t>
    </dgm:pt>
    <dgm:pt modelId="{0A2BAD0E-420F-4C97-993B-3491D46D8CB3}">
      <dgm:prSet phldrT="[Texte]"/>
      <dgm:spPr/>
      <dgm:t>
        <a:bodyPr/>
        <a:lstStyle/>
        <a:p>
          <a:r>
            <a:rPr lang="fr-FR" dirty="0"/>
            <a:t>Postes vacants en EMSP</a:t>
          </a:r>
        </a:p>
      </dgm:t>
    </dgm:pt>
    <dgm:pt modelId="{6D8F4965-1DC9-4C77-A860-7D170F7B2BE4}" type="parTrans" cxnId="{54A3D4A4-A338-4B98-9E4E-25E7CB2FBD13}">
      <dgm:prSet/>
      <dgm:spPr/>
      <dgm:t>
        <a:bodyPr/>
        <a:lstStyle/>
        <a:p>
          <a:endParaRPr lang="fr-FR"/>
        </a:p>
      </dgm:t>
    </dgm:pt>
    <dgm:pt modelId="{6C789BF2-B64D-4C84-8143-12DE67E55D89}" type="sibTrans" cxnId="{54A3D4A4-A338-4B98-9E4E-25E7CB2FBD13}">
      <dgm:prSet/>
      <dgm:spPr/>
      <dgm:t>
        <a:bodyPr/>
        <a:lstStyle/>
        <a:p>
          <a:endParaRPr lang="fr-FR"/>
        </a:p>
      </dgm:t>
    </dgm:pt>
    <dgm:pt modelId="{9B656D7F-C1B1-464A-A671-902B683BFFB4}">
      <dgm:prSet phldrT="[Texte]"/>
      <dgm:spPr/>
      <dgm:t>
        <a:bodyPr/>
        <a:lstStyle/>
        <a:p>
          <a:r>
            <a:rPr lang="fr-FR" dirty="0"/>
            <a:t>Formations dispensées par l’EMSP.</a:t>
          </a:r>
        </a:p>
      </dgm:t>
    </dgm:pt>
    <dgm:pt modelId="{06DE3238-6C33-4969-8E70-F9567A61238E}" type="parTrans" cxnId="{4365AD05-CEB9-4EFB-85DB-20FE5B70FDD8}">
      <dgm:prSet/>
      <dgm:spPr/>
      <dgm:t>
        <a:bodyPr/>
        <a:lstStyle/>
        <a:p>
          <a:endParaRPr lang="fr-FR"/>
        </a:p>
      </dgm:t>
    </dgm:pt>
    <dgm:pt modelId="{AAB96FD0-16C2-43B0-A234-1208C922FD36}" type="sibTrans" cxnId="{4365AD05-CEB9-4EFB-85DB-20FE5B70FDD8}">
      <dgm:prSet/>
      <dgm:spPr/>
      <dgm:t>
        <a:bodyPr/>
        <a:lstStyle/>
        <a:p>
          <a:endParaRPr lang="fr-FR"/>
        </a:p>
      </dgm:t>
    </dgm:pt>
    <dgm:pt modelId="{90DA93B4-9501-4C70-8AF3-D54490899E0B}" type="pres">
      <dgm:prSet presAssocID="{D49B7FE3-0166-415A-87D6-1AA21D1F078A}" presName="Name0" presStyleCnt="0">
        <dgm:presLayoutVars>
          <dgm:chMax val="7"/>
          <dgm:chPref val="7"/>
          <dgm:dir/>
        </dgm:presLayoutVars>
      </dgm:prSet>
      <dgm:spPr/>
    </dgm:pt>
    <dgm:pt modelId="{5540A95D-C510-4812-96D3-2E278F9FAEA4}" type="pres">
      <dgm:prSet presAssocID="{D49B7FE3-0166-415A-87D6-1AA21D1F078A}" presName="Name1" presStyleCnt="0"/>
      <dgm:spPr/>
    </dgm:pt>
    <dgm:pt modelId="{97996BC5-5A1A-40CA-BA62-33EA7717BA14}" type="pres">
      <dgm:prSet presAssocID="{D49B7FE3-0166-415A-87D6-1AA21D1F078A}" presName="cycle" presStyleCnt="0"/>
      <dgm:spPr/>
    </dgm:pt>
    <dgm:pt modelId="{00F2AC6A-8FB4-4E0F-BD81-BBAF3B8FD9B9}" type="pres">
      <dgm:prSet presAssocID="{D49B7FE3-0166-415A-87D6-1AA21D1F078A}" presName="srcNode" presStyleLbl="node1" presStyleIdx="0" presStyleCnt="7"/>
      <dgm:spPr/>
    </dgm:pt>
    <dgm:pt modelId="{A8C65BBA-C8D6-4BA9-B5ED-F8DCBDF42753}" type="pres">
      <dgm:prSet presAssocID="{D49B7FE3-0166-415A-87D6-1AA21D1F078A}" presName="conn" presStyleLbl="parChTrans1D2" presStyleIdx="0" presStyleCnt="1"/>
      <dgm:spPr/>
    </dgm:pt>
    <dgm:pt modelId="{2D78DC2A-0CEA-4B4D-9114-4D091EFB9C1C}" type="pres">
      <dgm:prSet presAssocID="{D49B7FE3-0166-415A-87D6-1AA21D1F078A}" presName="extraNode" presStyleLbl="node1" presStyleIdx="0" presStyleCnt="7"/>
      <dgm:spPr/>
    </dgm:pt>
    <dgm:pt modelId="{4320D2D5-57D2-40B8-B6E2-6B4A1C5F6615}" type="pres">
      <dgm:prSet presAssocID="{D49B7FE3-0166-415A-87D6-1AA21D1F078A}" presName="dstNode" presStyleLbl="node1" presStyleIdx="0" presStyleCnt="7"/>
      <dgm:spPr/>
    </dgm:pt>
    <dgm:pt modelId="{410C8B61-A6B5-463C-A160-E1E1A1EA14D2}" type="pres">
      <dgm:prSet presAssocID="{1EBC875B-EF0A-48D2-BC01-A7FDD8C50416}" presName="text_1" presStyleLbl="node1" presStyleIdx="0" presStyleCnt="7">
        <dgm:presLayoutVars>
          <dgm:bulletEnabled val="1"/>
        </dgm:presLayoutVars>
      </dgm:prSet>
      <dgm:spPr/>
    </dgm:pt>
    <dgm:pt modelId="{66A8815A-6723-4A8C-AE52-8222C501F729}" type="pres">
      <dgm:prSet presAssocID="{1EBC875B-EF0A-48D2-BC01-A7FDD8C50416}" presName="accent_1" presStyleCnt="0"/>
      <dgm:spPr/>
    </dgm:pt>
    <dgm:pt modelId="{96A64650-5B78-4A3D-8C63-C7628E9BB901}" type="pres">
      <dgm:prSet presAssocID="{1EBC875B-EF0A-48D2-BC01-A7FDD8C50416}" presName="accentRepeatNode" presStyleLbl="solidFgAcc1" presStyleIdx="0" presStyleCnt="7"/>
      <dgm:spPr/>
    </dgm:pt>
    <dgm:pt modelId="{2DFA5A84-3296-4198-9410-53578C5CA3D4}" type="pres">
      <dgm:prSet presAssocID="{AACD3AB2-C06F-4DDB-9393-BBA7585DE4E5}" presName="text_2" presStyleLbl="node1" presStyleIdx="1" presStyleCnt="7">
        <dgm:presLayoutVars>
          <dgm:bulletEnabled val="1"/>
        </dgm:presLayoutVars>
      </dgm:prSet>
      <dgm:spPr/>
    </dgm:pt>
    <dgm:pt modelId="{ABD6F98F-5D90-4521-A9FD-F8C095392BF9}" type="pres">
      <dgm:prSet presAssocID="{AACD3AB2-C06F-4DDB-9393-BBA7585DE4E5}" presName="accent_2" presStyleCnt="0"/>
      <dgm:spPr/>
    </dgm:pt>
    <dgm:pt modelId="{034080CA-5603-4E09-BED4-E9905E78E81C}" type="pres">
      <dgm:prSet presAssocID="{AACD3AB2-C06F-4DDB-9393-BBA7585DE4E5}" presName="accentRepeatNode" presStyleLbl="solidFgAcc1" presStyleIdx="1" presStyleCnt="7"/>
      <dgm:spPr/>
    </dgm:pt>
    <dgm:pt modelId="{433B3C0F-4803-4CCB-B1D4-24BADBB03641}" type="pres">
      <dgm:prSet presAssocID="{FE9F4E0A-3DD2-4145-9540-83114A96A16C}" presName="text_3" presStyleLbl="node1" presStyleIdx="2" presStyleCnt="7">
        <dgm:presLayoutVars>
          <dgm:bulletEnabled val="1"/>
        </dgm:presLayoutVars>
      </dgm:prSet>
      <dgm:spPr/>
    </dgm:pt>
    <dgm:pt modelId="{E869C50D-C56D-4FC6-815C-514C149E6660}" type="pres">
      <dgm:prSet presAssocID="{FE9F4E0A-3DD2-4145-9540-83114A96A16C}" presName="accent_3" presStyleCnt="0"/>
      <dgm:spPr/>
    </dgm:pt>
    <dgm:pt modelId="{2BE76B47-2DAB-4B5C-8DBC-DADF5103537B}" type="pres">
      <dgm:prSet presAssocID="{FE9F4E0A-3DD2-4145-9540-83114A96A16C}" presName="accentRepeatNode" presStyleLbl="solidFgAcc1" presStyleIdx="2" presStyleCnt="7"/>
      <dgm:spPr/>
    </dgm:pt>
    <dgm:pt modelId="{3B25EFA9-6FAD-4E3E-A738-24CCC6E1EA1C}" type="pres">
      <dgm:prSet presAssocID="{D3BBC84D-46F1-41D8-950B-56444FBC30D5}" presName="text_4" presStyleLbl="node1" presStyleIdx="3" presStyleCnt="7">
        <dgm:presLayoutVars>
          <dgm:bulletEnabled val="1"/>
        </dgm:presLayoutVars>
      </dgm:prSet>
      <dgm:spPr/>
    </dgm:pt>
    <dgm:pt modelId="{7FB130BB-6E13-4AD5-8C49-97EC199B00EA}" type="pres">
      <dgm:prSet presAssocID="{D3BBC84D-46F1-41D8-950B-56444FBC30D5}" presName="accent_4" presStyleCnt="0"/>
      <dgm:spPr/>
    </dgm:pt>
    <dgm:pt modelId="{2238EF13-6708-44FC-8F22-BBE59CC753B9}" type="pres">
      <dgm:prSet presAssocID="{D3BBC84D-46F1-41D8-950B-56444FBC30D5}" presName="accentRepeatNode" presStyleLbl="solidFgAcc1" presStyleIdx="3" presStyleCnt="7"/>
      <dgm:spPr/>
    </dgm:pt>
    <dgm:pt modelId="{CB7994E8-B7D4-499F-9ED1-9968692280DC}" type="pres">
      <dgm:prSet presAssocID="{D0D5CEE5-3919-4348-BFDA-76872B84399A}" presName="text_5" presStyleLbl="node1" presStyleIdx="4" presStyleCnt="7">
        <dgm:presLayoutVars>
          <dgm:bulletEnabled val="1"/>
        </dgm:presLayoutVars>
      </dgm:prSet>
      <dgm:spPr/>
    </dgm:pt>
    <dgm:pt modelId="{864CCB3E-DF80-4D46-B0C0-386863E1CD18}" type="pres">
      <dgm:prSet presAssocID="{D0D5CEE5-3919-4348-BFDA-76872B84399A}" presName="accent_5" presStyleCnt="0"/>
      <dgm:spPr/>
    </dgm:pt>
    <dgm:pt modelId="{61F6992B-D5D8-4E0F-B717-3298E69F8F70}" type="pres">
      <dgm:prSet presAssocID="{D0D5CEE5-3919-4348-BFDA-76872B84399A}" presName="accentRepeatNode" presStyleLbl="solidFgAcc1" presStyleIdx="4" presStyleCnt="7"/>
      <dgm:spPr/>
    </dgm:pt>
    <dgm:pt modelId="{5C411E5D-9C13-4EB8-95C2-A3F4AFCA2D2A}" type="pres">
      <dgm:prSet presAssocID="{0A2BAD0E-420F-4C97-993B-3491D46D8CB3}" presName="text_6" presStyleLbl="node1" presStyleIdx="5" presStyleCnt="7">
        <dgm:presLayoutVars>
          <dgm:bulletEnabled val="1"/>
        </dgm:presLayoutVars>
      </dgm:prSet>
      <dgm:spPr/>
    </dgm:pt>
    <dgm:pt modelId="{5534B835-0D34-4385-A61F-3D2C0EDEF87E}" type="pres">
      <dgm:prSet presAssocID="{0A2BAD0E-420F-4C97-993B-3491D46D8CB3}" presName="accent_6" presStyleCnt="0"/>
      <dgm:spPr/>
    </dgm:pt>
    <dgm:pt modelId="{D61A0B4E-B8B5-4D0B-9D3E-7864FF448C96}" type="pres">
      <dgm:prSet presAssocID="{0A2BAD0E-420F-4C97-993B-3491D46D8CB3}" presName="accentRepeatNode" presStyleLbl="solidFgAcc1" presStyleIdx="5" presStyleCnt="7"/>
      <dgm:spPr/>
    </dgm:pt>
    <dgm:pt modelId="{1CD4A650-BAD3-42CA-A4CD-D8269E4BB21A}" type="pres">
      <dgm:prSet presAssocID="{9B656D7F-C1B1-464A-A671-902B683BFFB4}" presName="text_7" presStyleLbl="node1" presStyleIdx="6" presStyleCnt="7">
        <dgm:presLayoutVars>
          <dgm:bulletEnabled val="1"/>
        </dgm:presLayoutVars>
      </dgm:prSet>
      <dgm:spPr/>
    </dgm:pt>
    <dgm:pt modelId="{CE1432E5-4F34-4701-B858-42DBFB1CB287}" type="pres">
      <dgm:prSet presAssocID="{9B656D7F-C1B1-464A-A671-902B683BFFB4}" presName="accent_7" presStyleCnt="0"/>
      <dgm:spPr/>
    </dgm:pt>
    <dgm:pt modelId="{8D4F76D0-4326-427C-AE8D-7D6C26D255A0}" type="pres">
      <dgm:prSet presAssocID="{9B656D7F-C1B1-464A-A671-902B683BFFB4}" presName="accentRepeatNode" presStyleLbl="solidFgAcc1" presStyleIdx="6" presStyleCnt="7"/>
      <dgm:spPr/>
    </dgm:pt>
  </dgm:ptLst>
  <dgm:cxnLst>
    <dgm:cxn modelId="{4365AD05-CEB9-4EFB-85DB-20FE5B70FDD8}" srcId="{D49B7FE3-0166-415A-87D6-1AA21D1F078A}" destId="{9B656D7F-C1B1-464A-A671-902B683BFFB4}" srcOrd="6" destOrd="0" parTransId="{06DE3238-6C33-4969-8E70-F9567A61238E}" sibTransId="{AAB96FD0-16C2-43B0-A234-1208C922FD36}"/>
    <dgm:cxn modelId="{C2CEF306-5198-40B7-89EF-4AC41024773C}" srcId="{D49B7FE3-0166-415A-87D6-1AA21D1F078A}" destId="{AACD3AB2-C06F-4DDB-9393-BBA7585DE4E5}" srcOrd="1" destOrd="0" parTransId="{A31908EF-D2DA-4921-BC71-E6CA47AB4153}" sibTransId="{39619D8E-FABB-43F9-890E-80546A3DEA8C}"/>
    <dgm:cxn modelId="{C18BE209-3EE0-4DA2-B05F-205A9F0630C8}" type="presOf" srcId="{D0D5CEE5-3919-4348-BFDA-76872B84399A}" destId="{CB7994E8-B7D4-499F-9ED1-9968692280DC}" srcOrd="0" destOrd="0" presId="urn:microsoft.com/office/officeart/2008/layout/VerticalCurvedList"/>
    <dgm:cxn modelId="{63F2F11F-2E8A-4DCA-8E3B-3F5E6EAD975F}" srcId="{D49B7FE3-0166-415A-87D6-1AA21D1F078A}" destId="{FE9F4E0A-3DD2-4145-9540-83114A96A16C}" srcOrd="2" destOrd="0" parTransId="{AF812B38-ACFB-47AF-A512-D01A686912F4}" sibTransId="{48D59B76-AEAC-4C88-BD59-8EBBBCAA74AD}"/>
    <dgm:cxn modelId="{7F25D52E-5D2F-40A8-B129-E13B78215619}" type="presOf" srcId="{1EBC875B-EF0A-48D2-BC01-A7FDD8C50416}" destId="{410C8B61-A6B5-463C-A160-E1E1A1EA14D2}" srcOrd="0" destOrd="0" presId="urn:microsoft.com/office/officeart/2008/layout/VerticalCurvedList"/>
    <dgm:cxn modelId="{EA776D37-575B-4F9F-85EE-9BED2ABFF932}" type="presOf" srcId="{FE9F4E0A-3DD2-4145-9540-83114A96A16C}" destId="{433B3C0F-4803-4CCB-B1D4-24BADBB03641}" srcOrd="0" destOrd="0" presId="urn:microsoft.com/office/officeart/2008/layout/VerticalCurvedList"/>
    <dgm:cxn modelId="{D58F8680-79A6-44EB-8BE0-CEB6E3E1F233}" type="presOf" srcId="{9B656D7F-C1B1-464A-A671-902B683BFFB4}" destId="{1CD4A650-BAD3-42CA-A4CD-D8269E4BB21A}" srcOrd="0" destOrd="0" presId="urn:microsoft.com/office/officeart/2008/layout/VerticalCurvedList"/>
    <dgm:cxn modelId="{DF31FA8A-0555-42DF-B922-AABDBE99A94B}" type="presOf" srcId="{AACD3AB2-C06F-4DDB-9393-BBA7585DE4E5}" destId="{2DFA5A84-3296-4198-9410-53578C5CA3D4}" srcOrd="0" destOrd="0" presId="urn:microsoft.com/office/officeart/2008/layout/VerticalCurvedList"/>
    <dgm:cxn modelId="{3BEE9E97-6543-4EDE-976C-C70B0B31AEF6}" srcId="{D49B7FE3-0166-415A-87D6-1AA21D1F078A}" destId="{1EBC875B-EF0A-48D2-BC01-A7FDD8C50416}" srcOrd="0" destOrd="0" parTransId="{A03D0478-A89F-4369-9380-9BC138F3D6D4}" sibTransId="{B6BD895C-DF9D-4F0F-A869-3F5F2A31A682}"/>
    <dgm:cxn modelId="{FAA87D98-E9B2-4709-9EFA-1D9D0CFA222E}" srcId="{D49B7FE3-0166-415A-87D6-1AA21D1F078A}" destId="{D3BBC84D-46F1-41D8-950B-56444FBC30D5}" srcOrd="3" destOrd="0" parTransId="{5B12F015-FA84-4DF5-B122-3BA47F14111C}" sibTransId="{86151B09-6292-437E-8B7A-8AE8FA91E723}"/>
    <dgm:cxn modelId="{54A3D4A4-A338-4B98-9E4E-25E7CB2FBD13}" srcId="{D49B7FE3-0166-415A-87D6-1AA21D1F078A}" destId="{0A2BAD0E-420F-4C97-993B-3491D46D8CB3}" srcOrd="5" destOrd="0" parTransId="{6D8F4965-1DC9-4C77-A860-7D170F7B2BE4}" sibTransId="{6C789BF2-B64D-4C84-8143-12DE67E55D89}"/>
    <dgm:cxn modelId="{DC2E11A7-A60E-432A-971E-A09D95218787}" type="presOf" srcId="{D3BBC84D-46F1-41D8-950B-56444FBC30D5}" destId="{3B25EFA9-6FAD-4E3E-A738-24CCC6E1EA1C}" srcOrd="0" destOrd="0" presId="urn:microsoft.com/office/officeart/2008/layout/VerticalCurvedList"/>
    <dgm:cxn modelId="{3CDED4AA-A818-4672-8DBA-F43BAF36A94D}" srcId="{D49B7FE3-0166-415A-87D6-1AA21D1F078A}" destId="{D0D5CEE5-3919-4348-BFDA-76872B84399A}" srcOrd="4" destOrd="0" parTransId="{405D32E5-B7E3-4D3C-8481-2905D02323C3}" sibTransId="{80D223D1-0C6D-4F0E-A381-58A87A4C71FF}"/>
    <dgm:cxn modelId="{DF8527CB-5E48-4AA6-9700-AEC5E946A9F1}" type="presOf" srcId="{B6BD895C-DF9D-4F0F-A869-3F5F2A31A682}" destId="{A8C65BBA-C8D6-4BA9-B5ED-F8DCBDF42753}" srcOrd="0" destOrd="0" presId="urn:microsoft.com/office/officeart/2008/layout/VerticalCurvedList"/>
    <dgm:cxn modelId="{8886E1CF-5414-4C06-A128-DEA36B1E17F0}" type="presOf" srcId="{0A2BAD0E-420F-4C97-993B-3491D46D8CB3}" destId="{5C411E5D-9C13-4EB8-95C2-A3F4AFCA2D2A}" srcOrd="0" destOrd="0" presId="urn:microsoft.com/office/officeart/2008/layout/VerticalCurvedList"/>
    <dgm:cxn modelId="{AC9404DB-A531-411A-85E9-0D312F5F7D45}" type="presOf" srcId="{D49B7FE3-0166-415A-87D6-1AA21D1F078A}" destId="{90DA93B4-9501-4C70-8AF3-D54490899E0B}" srcOrd="0" destOrd="0" presId="urn:microsoft.com/office/officeart/2008/layout/VerticalCurvedList"/>
    <dgm:cxn modelId="{B4B5FFC3-7F9D-4E18-9790-3E86668AEE16}" type="presParOf" srcId="{90DA93B4-9501-4C70-8AF3-D54490899E0B}" destId="{5540A95D-C510-4812-96D3-2E278F9FAEA4}" srcOrd="0" destOrd="0" presId="urn:microsoft.com/office/officeart/2008/layout/VerticalCurvedList"/>
    <dgm:cxn modelId="{6766F0FA-7EF8-40FF-A33F-E8B4829C68C2}" type="presParOf" srcId="{5540A95D-C510-4812-96D3-2E278F9FAEA4}" destId="{97996BC5-5A1A-40CA-BA62-33EA7717BA14}" srcOrd="0" destOrd="0" presId="urn:microsoft.com/office/officeart/2008/layout/VerticalCurvedList"/>
    <dgm:cxn modelId="{112C05FD-2CD1-4B0B-B955-9EFBC82279C2}" type="presParOf" srcId="{97996BC5-5A1A-40CA-BA62-33EA7717BA14}" destId="{00F2AC6A-8FB4-4E0F-BD81-BBAF3B8FD9B9}" srcOrd="0" destOrd="0" presId="urn:microsoft.com/office/officeart/2008/layout/VerticalCurvedList"/>
    <dgm:cxn modelId="{67BD98D8-07EA-4972-A2CB-EF079749FEB0}" type="presParOf" srcId="{97996BC5-5A1A-40CA-BA62-33EA7717BA14}" destId="{A8C65BBA-C8D6-4BA9-B5ED-F8DCBDF42753}" srcOrd="1" destOrd="0" presId="urn:microsoft.com/office/officeart/2008/layout/VerticalCurvedList"/>
    <dgm:cxn modelId="{238B21D3-9799-4AF5-80CA-02F747334B24}" type="presParOf" srcId="{97996BC5-5A1A-40CA-BA62-33EA7717BA14}" destId="{2D78DC2A-0CEA-4B4D-9114-4D091EFB9C1C}" srcOrd="2" destOrd="0" presId="urn:microsoft.com/office/officeart/2008/layout/VerticalCurvedList"/>
    <dgm:cxn modelId="{0203F4C8-D60D-490B-BDC2-9A71A352D285}" type="presParOf" srcId="{97996BC5-5A1A-40CA-BA62-33EA7717BA14}" destId="{4320D2D5-57D2-40B8-B6E2-6B4A1C5F6615}" srcOrd="3" destOrd="0" presId="urn:microsoft.com/office/officeart/2008/layout/VerticalCurvedList"/>
    <dgm:cxn modelId="{53B8E45C-C703-4FA8-841E-9235587A8518}" type="presParOf" srcId="{5540A95D-C510-4812-96D3-2E278F9FAEA4}" destId="{410C8B61-A6B5-463C-A160-E1E1A1EA14D2}" srcOrd="1" destOrd="0" presId="urn:microsoft.com/office/officeart/2008/layout/VerticalCurvedList"/>
    <dgm:cxn modelId="{19675CD5-5888-49B9-9565-9578262771B1}" type="presParOf" srcId="{5540A95D-C510-4812-96D3-2E278F9FAEA4}" destId="{66A8815A-6723-4A8C-AE52-8222C501F729}" srcOrd="2" destOrd="0" presId="urn:microsoft.com/office/officeart/2008/layout/VerticalCurvedList"/>
    <dgm:cxn modelId="{D0C85264-1770-4F99-850B-9E9AE21381DC}" type="presParOf" srcId="{66A8815A-6723-4A8C-AE52-8222C501F729}" destId="{96A64650-5B78-4A3D-8C63-C7628E9BB901}" srcOrd="0" destOrd="0" presId="urn:microsoft.com/office/officeart/2008/layout/VerticalCurvedList"/>
    <dgm:cxn modelId="{DBC1946E-5EE6-4A90-88CA-C3A33B760C0E}" type="presParOf" srcId="{5540A95D-C510-4812-96D3-2E278F9FAEA4}" destId="{2DFA5A84-3296-4198-9410-53578C5CA3D4}" srcOrd="3" destOrd="0" presId="urn:microsoft.com/office/officeart/2008/layout/VerticalCurvedList"/>
    <dgm:cxn modelId="{8A10144F-756F-43CB-8E37-444A88E4573A}" type="presParOf" srcId="{5540A95D-C510-4812-96D3-2E278F9FAEA4}" destId="{ABD6F98F-5D90-4521-A9FD-F8C095392BF9}" srcOrd="4" destOrd="0" presId="urn:microsoft.com/office/officeart/2008/layout/VerticalCurvedList"/>
    <dgm:cxn modelId="{78737EE1-6332-4182-9DFB-6FD6F6941652}" type="presParOf" srcId="{ABD6F98F-5D90-4521-A9FD-F8C095392BF9}" destId="{034080CA-5603-4E09-BED4-E9905E78E81C}" srcOrd="0" destOrd="0" presId="urn:microsoft.com/office/officeart/2008/layout/VerticalCurvedList"/>
    <dgm:cxn modelId="{DE9F8190-2589-415F-B521-0891FB34C9AF}" type="presParOf" srcId="{5540A95D-C510-4812-96D3-2E278F9FAEA4}" destId="{433B3C0F-4803-4CCB-B1D4-24BADBB03641}" srcOrd="5" destOrd="0" presId="urn:microsoft.com/office/officeart/2008/layout/VerticalCurvedList"/>
    <dgm:cxn modelId="{8FFE2AB0-7C75-401C-B2E8-46983F699C00}" type="presParOf" srcId="{5540A95D-C510-4812-96D3-2E278F9FAEA4}" destId="{E869C50D-C56D-4FC6-815C-514C149E6660}" srcOrd="6" destOrd="0" presId="urn:microsoft.com/office/officeart/2008/layout/VerticalCurvedList"/>
    <dgm:cxn modelId="{F6884667-77CD-4F1A-B45D-D571FA3C0C12}" type="presParOf" srcId="{E869C50D-C56D-4FC6-815C-514C149E6660}" destId="{2BE76B47-2DAB-4B5C-8DBC-DADF5103537B}" srcOrd="0" destOrd="0" presId="urn:microsoft.com/office/officeart/2008/layout/VerticalCurvedList"/>
    <dgm:cxn modelId="{742CD6AF-5C87-4F20-AD7E-2F98B8ED6FFB}" type="presParOf" srcId="{5540A95D-C510-4812-96D3-2E278F9FAEA4}" destId="{3B25EFA9-6FAD-4E3E-A738-24CCC6E1EA1C}" srcOrd="7" destOrd="0" presId="urn:microsoft.com/office/officeart/2008/layout/VerticalCurvedList"/>
    <dgm:cxn modelId="{EE7FD832-EF4F-447E-9326-53C533BC1676}" type="presParOf" srcId="{5540A95D-C510-4812-96D3-2E278F9FAEA4}" destId="{7FB130BB-6E13-4AD5-8C49-97EC199B00EA}" srcOrd="8" destOrd="0" presId="urn:microsoft.com/office/officeart/2008/layout/VerticalCurvedList"/>
    <dgm:cxn modelId="{B2AF2399-068A-4B0E-B2B0-A5BD1B38FFAB}" type="presParOf" srcId="{7FB130BB-6E13-4AD5-8C49-97EC199B00EA}" destId="{2238EF13-6708-44FC-8F22-BBE59CC753B9}" srcOrd="0" destOrd="0" presId="urn:microsoft.com/office/officeart/2008/layout/VerticalCurvedList"/>
    <dgm:cxn modelId="{01F5FDFE-60BC-4A31-8C70-96EFCF0D4E8C}" type="presParOf" srcId="{5540A95D-C510-4812-96D3-2E278F9FAEA4}" destId="{CB7994E8-B7D4-499F-9ED1-9968692280DC}" srcOrd="9" destOrd="0" presId="urn:microsoft.com/office/officeart/2008/layout/VerticalCurvedList"/>
    <dgm:cxn modelId="{731DF169-E5E6-4B67-9354-DA7ED63D74D1}" type="presParOf" srcId="{5540A95D-C510-4812-96D3-2E278F9FAEA4}" destId="{864CCB3E-DF80-4D46-B0C0-386863E1CD18}" srcOrd="10" destOrd="0" presId="urn:microsoft.com/office/officeart/2008/layout/VerticalCurvedList"/>
    <dgm:cxn modelId="{BB4E732F-F442-406C-BA59-07703FAFBA68}" type="presParOf" srcId="{864CCB3E-DF80-4D46-B0C0-386863E1CD18}" destId="{61F6992B-D5D8-4E0F-B717-3298E69F8F70}" srcOrd="0" destOrd="0" presId="urn:microsoft.com/office/officeart/2008/layout/VerticalCurvedList"/>
    <dgm:cxn modelId="{30EBC1BD-ECB7-4A34-9F72-794F75E0187A}" type="presParOf" srcId="{5540A95D-C510-4812-96D3-2E278F9FAEA4}" destId="{5C411E5D-9C13-4EB8-95C2-A3F4AFCA2D2A}" srcOrd="11" destOrd="0" presId="urn:microsoft.com/office/officeart/2008/layout/VerticalCurvedList"/>
    <dgm:cxn modelId="{306C4811-07C9-48DB-892A-B1D7FFFEC7C1}" type="presParOf" srcId="{5540A95D-C510-4812-96D3-2E278F9FAEA4}" destId="{5534B835-0D34-4385-A61F-3D2C0EDEF87E}" srcOrd="12" destOrd="0" presId="urn:microsoft.com/office/officeart/2008/layout/VerticalCurvedList"/>
    <dgm:cxn modelId="{9DEC9054-EC7C-4CAA-B873-B8D4EB14D532}" type="presParOf" srcId="{5534B835-0D34-4385-A61F-3D2C0EDEF87E}" destId="{D61A0B4E-B8B5-4D0B-9D3E-7864FF448C96}" srcOrd="0" destOrd="0" presId="urn:microsoft.com/office/officeart/2008/layout/VerticalCurvedList"/>
    <dgm:cxn modelId="{1D6D7913-07FE-48ED-8B1A-CEAEEDE68987}" type="presParOf" srcId="{5540A95D-C510-4812-96D3-2E278F9FAEA4}" destId="{1CD4A650-BAD3-42CA-A4CD-D8269E4BB21A}" srcOrd="13" destOrd="0" presId="urn:microsoft.com/office/officeart/2008/layout/VerticalCurvedList"/>
    <dgm:cxn modelId="{45A73778-3B6C-47EC-85C2-846E9D7C512B}" type="presParOf" srcId="{5540A95D-C510-4812-96D3-2E278F9FAEA4}" destId="{CE1432E5-4F34-4701-B858-42DBFB1CB287}" srcOrd="14" destOrd="0" presId="urn:microsoft.com/office/officeart/2008/layout/VerticalCurvedList"/>
    <dgm:cxn modelId="{BCEB2B5F-DF46-40B7-89BC-11BA4D578AF9}" type="presParOf" srcId="{CE1432E5-4F34-4701-B858-42DBFB1CB287}" destId="{8D4F76D0-4326-427C-AE8D-7D6C26D255A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BA3BBB-F7E9-41DA-9110-9292147D781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BA28F8D4-37DF-44A7-B25E-4929D1BE7505}">
      <dgm:prSet phldrT="[Texte]"/>
      <dgm:spPr/>
      <dgm:t>
        <a:bodyPr/>
        <a:lstStyle/>
        <a:p>
          <a:r>
            <a:rPr lang="fr-FR" dirty="0"/>
            <a:t>EMSP Intra Hospitalières</a:t>
          </a:r>
        </a:p>
      </dgm:t>
    </dgm:pt>
    <dgm:pt modelId="{3A0897A5-A447-4BB7-A060-19A2030D3559}" type="parTrans" cxnId="{9CBF5794-8645-4E6E-B80E-818997A6EAE5}">
      <dgm:prSet/>
      <dgm:spPr/>
      <dgm:t>
        <a:bodyPr/>
        <a:lstStyle/>
        <a:p>
          <a:endParaRPr lang="fr-FR"/>
        </a:p>
      </dgm:t>
    </dgm:pt>
    <dgm:pt modelId="{9F684D83-52EE-4D73-9187-AA4141F5A3D2}" type="sibTrans" cxnId="{9CBF5794-8645-4E6E-B80E-818997A6EAE5}">
      <dgm:prSet/>
      <dgm:spPr/>
      <dgm:t>
        <a:bodyPr/>
        <a:lstStyle/>
        <a:p>
          <a:endParaRPr lang="fr-FR"/>
        </a:p>
      </dgm:t>
    </dgm:pt>
    <dgm:pt modelId="{71668A48-2825-4CD2-8C0F-AA71E85B7F77}">
      <dgm:prSet phldrT="[Texte]"/>
      <dgm:spPr/>
      <dgm:t>
        <a:bodyPr/>
        <a:lstStyle/>
        <a:p>
          <a:r>
            <a:rPr lang="fr-FR" dirty="0"/>
            <a:t>EMSP Territoriales</a:t>
          </a:r>
        </a:p>
      </dgm:t>
    </dgm:pt>
    <dgm:pt modelId="{A336D5AD-5D75-4B86-9517-DE25FCE7A7E9}" type="parTrans" cxnId="{CC81CB04-3E46-4333-A5BB-AD7073774A01}">
      <dgm:prSet/>
      <dgm:spPr/>
      <dgm:t>
        <a:bodyPr/>
        <a:lstStyle/>
        <a:p>
          <a:endParaRPr lang="fr-FR"/>
        </a:p>
      </dgm:t>
    </dgm:pt>
    <dgm:pt modelId="{C316BBB9-963C-4502-AD17-E48E539390A5}" type="sibTrans" cxnId="{CC81CB04-3E46-4333-A5BB-AD7073774A01}">
      <dgm:prSet/>
      <dgm:spPr/>
      <dgm:t>
        <a:bodyPr/>
        <a:lstStyle/>
        <a:p>
          <a:endParaRPr lang="fr-FR"/>
        </a:p>
      </dgm:t>
    </dgm:pt>
    <dgm:pt modelId="{85D3929E-FD32-41EC-84FE-1D9108773313}">
      <dgm:prSet phldrT="[Texte]"/>
      <dgm:spPr/>
      <dgm:t>
        <a:bodyPr/>
        <a:lstStyle/>
        <a:p>
          <a:r>
            <a:rPr lang="fr-FR" dirty="0"/>
            <a:t>EMSP Mixtes</a:t>
          </a:r>
        </a:p>
      </dgm:t>
    </dgm:pt>
    <dgm:pt modelId="{F89CDF61-920B-4FBA-B8FA-8110EC098075}" type="parTrans" cxnId="{0EA62BB6-FDA2-4A5D-AC00-AD08D6CE788B}">
      <dgm:prSet/>
      <dgm:spPr/>
      <dgm:t>
        <a:bodyPr/>
        <a:lstStyle/>
        <a:p>
          <a:endParaRPr lang="fr-FR"/>
        </a:p>
      </dgm:t>
    </dgm:pt>
    <dgm:pt modelId="{D49B42C3-5B88-42A9-8865-B766CB8AC8EE}" type="sibTrans" cxnId="{0EA62BB6-FDA2-4A5D-AC00-AD08D6CE788B}">
      <dgm:prSet/>
      <dgm:spPr/>
      <dgm:t>
        <a:bodyPr/>
        <a:lstStyle/>
        <a:p>
          <a:endParaRPr lang="fr-FR"/>
        </a:p>
      </dgm:t>
    </dgm:pt>
    <dgm:pt modelId="{E1785BF5-7CCA-4062-A71A-1DED0D87A007}">
      <dgm:prSet phldrT="[Texte]"/>
      <dgm:spPr/>
      <dgm:t>
        <a:bodyPr/>
        <a:lstStyle/>
        <a:p>
          <a:r>
            <a:rPr lang="fr-FR" dirty="0"/>
            <a:t>Activité au sein d’ES et ou d’ESMS hospitaliers</a:t>
          </a:r>
        </a:p>
      </dgm:t>
    </dgm:pt>
    <dgm:pt modelId="{34973CDE-3DCE-4A03-A0BD-6990F6613D7D}" type="parTrans" cxnId="{08BD3428-3C20-4E1F-A91C-04BCBB8F39C8}">
      <dgm:prSet/>
      <dgm:spPr/>
      <dgm:t>
        <a:bodyPr/>
        <a:lstStyle/>
        <a:p>
          <a:endParaRPr lang="fr-FR"/>
        </a:p>
      </dgm:t>
    </dgm:pt>
    <dgm:pt modelId="{3B52C4AB-3F3D-45C6-B87C-5854C7814636}" type="sibTrans" cxnId="{08BD3428-3C20-4E1F-A91C-04BCBB8F39C8}">
      <dgm:prSet/>
      <dgm:spPr/>
      <dgm:t>
        <a:bodyPr/>
        <a:lstStyle/>
        <a:p>
          <a:endParaRPr lang="fr-FR"/>
        </a:p>
      </dgm:t>
    </dgm:pt>
    <dgm:pt modelId="{1C39AF9A-5883-40D4-9C2A-1EA5D0061AA3}">
      <dgm:prSet phldrT="[Texte]"/>
      <dgm:spPr/>
      <dgm:t>
        <a:bodyPr/>
        <a:lstStyle/>
        <a:p>
          <a:r>
            <a:rPr lang="fr-FR" dirty="0"/>
            <a:t>Activité au domicile et en ESMS sur un territoire donné (territoire de DAC)</a:t>
          </a:r>
        </a:p>
      </dgm:t>
    </dgm:pt>
    <dgm:pt modelId="{C3F69BBB-D934-40D8-B027-B952075BEEE9}" type="parTrans" cxnId="{7E0AC9BC-3531-44F2-9EC0-791C0D623C8B}">
      <dgm:prSet/>
      <dgm:spPr/>
      <dgm:t>
        <a:bodyPr/>
        <a:lstStyle/>
        <a:p>
          <a:endParaRPr lang="fr-FR"/>
        </a:p>
      </dgm:t>
    </dgm:pt>
    <dgm:pt modelId="{C6381BC2-3F6C-4353-A7FD-861988525188}" type="sibTrans" cxnId="{7E0AC9BC-3531-44F2-9EC0-791C0D623C8B}">
      <dgm:prSet/>
      <dgm:spPr/>
      <dgm:t>
        <a:bodyPr/>
        <a:lstStyle/>
        <a:p>
          <a:endParaRPr lang="fr-FR"/>
        </a:p>
      </dgm:t>
    </dgm:pt>
    <dgm:pt modelId="{87F32FD1-8705-441A-B4B2-CAFF07B1E623}">
      <dgm:prSet phldrT="[Texte]"/>
      <dgm:spPr/>
      <dgm:t>
        <a:bodyPr/>
        <a:lstStyle/>
        <a:p>
          <a:r>
            <a:rPr lang="fr-FR" dirty="0"/>
            <a:t>Activité intra et extra hospitalière</a:t>
          </a:r>
        </a:p>
      </dgm:t>
    </dgm:pt>
    <dgm:pt modelId="{D19FC102-F239-4F45-896B-B829A71100F6}" type="parTrans" cxnId="{83856BAC-C871-44B6-AA28-251BE3E15E33}">
      <dgm:prSet/>
      <dgm:spPr/>
      <dgm:t>
        <a:bodyPr/>
        <a:lstStyle/>
        <a:p>
          <a:endParaRPr lang="fr-FR"/>
        </a:p>
      </dgm:t>
    </dgm:pt>
    <dgm:pt modelId="{5025A7DD-2819-46E8-A7AA-AFD8E0790623}" type="sibTrans" cxnId="{83856BAC-C871-44B6-AA28-251BE3E15E33}">
      <dgm:prSet/>
      <dgm:spPr/>
      <dgm:t>
        <a:bodyPr/>
        <a:lstStyle/>
        <a:p>
          <a:endParaRPr lang="fr-FR"/>
        </a:p>
      </dgm:t>
    </dgm:pt>
    <dgm:pt modelId="{01170F5D-FE43-42B0-9132-242D422226AA}" type="pres">
      <dgm:prSet presAssocID="{2ABA3BBB-F7E9-41DA-9110-9292147D7811}" presName="linear" presStyleCnt="0">
        <dgm:presLayoutVars>
          <dgm:dir/>
          <dgm:animLvl val="lvl"/>
          <dgm:resizeHandles val="exact"/>
        </dgm:presLayoutVars>
      </dgm:prSet>
      <dgm:spPr/>
    </dgm:pt>
    <dgm:pt modelId="{7A48349E-4435-44A1-9116-5BABC3808689}" type="pres">
      <dgm:prSet presAssocID="{BA28F8D4-37DF-44A7-B25E-4929D1BE7505}" presName="parentLin" presStyleCnt="0"/>
      <dgm:spPr/>
    </dgm:pt>
    <dgm:pt modelId="{ABA602CE-709B-45F6-BEDA-7DD11A84358A}" type="pres">
      <dgm:prSet presAssocID="{BA28F8D4-37DF-44A7-B25E-4929D1BE7505}" presName="parentLeftMargin" presStyleLbl="node1" presStyleIdx="0" presStyleCnt="3"/>
      <dgm:spPr/>
    </dgm:pt>
    <dgm:pt modelId="{093C9DC1-A06E-45D7-8905-C7B829D6703F}" type="pres">
      <dgm:prSet presAssocID="{BA28F8D4-37DF-44A7-B25E-4929D1BE7505}" presName="parentText" presStyleLbl="node1" presStyleIdx="0" presStyleCnt="3">
        <dgm:presLayoutVars>
          <dgm:chMax val="0"/>
          <dgm:bulletEnabled val="1"/>
        </dgm:presLayoutVars>
      </dgm:prSet>
      <dgm:spPr/>
    </dgm:pt>
    <dgm:pt modelId="{ED661B93-05E4-40C9-82E1-D2ED9B47D7A1}" type="pres">
      <dgm:prSet presAssocID="{BA28F8D4-37DF-44A7-B25E-4929D1BE7505}" presName="negativeSpace" presStyleCnt="0"/>
      <dgm:spPr/>
    </dgm:pt>
    <dgm:pt modelId="{A11DF542-407B-4523-9EC1-578DB2AD870B}" type="pres">
      <dgm:prSet presAssocID="{BA28F8D4-37DF-44A7-B25E-4929D1BE7505}" presName="childText" presStyleLbl="conFgAcc1" presStyleIdx="0" presStyleCnt="3">
        <dgm:presLayoutVars>
          <dgm:bulletEnabled val="1"/>
        </dgm:presLayoutVars>
      </dgm:prSet>
      <dgm:spPr/>
    </dgm:pt>
    <dgm:pt modelId="{E7868FDE-BAFF-4170-8F05-8EBD444770B3}" type="pres">
      <dgm:prSet presAssocID="{9F684D83-52EE-4D73-9187-AA4141F5A3D2}" presName="spaceBetweenRectangles" presStyleCnt="0"/>
      <dgm:spPr/>
    </dgm:pt>
    <dgm:pt modelId="{F8E26AE2-8378-415E-9682-D7F97A5BBAE9}" type="pres">
      <dgm:prSet presAssocID="{71668A48-2825-4CD2-8C0F-AA71E85B7F77}" presName="parentLin" presStyleCnt="0"/>
      <dgm:spPr/>
    </dgm:pt>
    <dgm:pt modelId="{5CE17CBC-B0A5-431D-AE42-5F84100AC143}" type="pres">
      <dgm:prSet presAssocID="{71668A48-2825-4CD2-8C0F-AA71E85B7F77}" presName="parentLeftMargin" presStyleLbl="node1" presStyleIdx="0" presStyleCnt="3"/>
      <dgm:spPr/>
    </dgm:pt>
    <dgm:pt modelId="{B3552A06-88A2-43B5-B58E-4455748A26B1}" type="pres">
      <dgm:prSet presAssocID="{71668A48-2825-4CD2-8C0F-AA71E85B7F77}" presName="parentText" presStyleLbl="node1" presStyleIdx="1" presStyleCnt="3">
        <dgm:presLayoutVars>
          <dgm:chMax val="0"/>
          <dgm:bulletEnabled val="1"/>
        </dgm:presLayoutVars>
      </dgm:prSet>
      <dgm:spPr/>
    </dgm:pt>
    <dgm:pt modelId="{A60360E8-C5FA-4F0D-B4B6-C99A5D92951B}" type="pres">
      <dgm:prSet presAssocID="{71668A48-2825-4CD2-8C0F-AA71E85B7F77}" presName="negativeSpace" presStyleCnt="0"/>
      <dgm:spPr/>
    </dgm:pt>
    <dgm:pt modelId="{2035B325-FE21-4408-98E1-2BB4CE4CF615}" type="pres">
      <dgm:prSet presAssocID="{71668A48-2825-4CD2-8C0F-AA71E85B7F77}" presName="childText" presStyleLbl="conFgAcc1" presStyleIdx="1" presStyleCnt="3">
        <dgm:presLayoutVars>
          <dgm:bulletEnabled val="1"/>
        </dgm:presLayoutVars>
      </dgm:prSet>
      <dgm:spPr/>
    </dgm:pt>
    <dgm:pt modelId="{F87F8009-08BF-42F4-B5B5-9A24739C8EC2}" type="pres">
      <dgm:prSet presAssocID="{C316BBB9-963C-4502-AD17-E48E539390A5}" presName="spaceBetweenRectangles" presStyleCnt="0"/>
      <dgm:spPr/>
    </dgm:pt>
    <dgm:pt modelId="{D317A60D-C3C4-4B93-B4C0-A198A648665C}" type="pres">
      <dgm:prSet presAssocID="{85D3929E-FD32-41EC-84FE-1D9108773313}" presName="parentLin" presStyleCnt="0"/>
      <dgm:spPr/>
    </dgm:pt>
    <dgm:pt modelId="{2BE47B20-237F-41E8-8AA4-66F8A5E199C8}" type="pres">
      <dgm:prSet presAssocID="{85D3929E-FD32-41EC-84FE-1D9108773313}" presName="parentLeftMargin" presStyleLbl="node1" presStyleIdx="1" presStyleCnt="3"/>
      <dgm:spPr/>
    </dgm:pt>
    <dgm:pt modelId="{60C970BE-E2CD-4D8F-AFF5-F161C00C58D8}" type="pres">
      <dgm:prSet presAssocID="{85D3929E-FD32-41EC-84FE-1D9108773313}" presName="parentText" presStyleLbl="node1" presStyleIdx="2" presStyleCnt="3">
        <dgm:presLayoutVars>
          <dgm:chMax val="0"/>
          <dgm:bulletEnabled val="1"/>
        </dgm:presLayoutVars>
      </dgm:prSet>
      <dgm:spPr/>
    </dgm:pt>
    <dgm:pt modelId="{9719EDF5-1F62-4242-8DB5-3EAD74F72C68}" type="pres">
      <dgm:prSet presAssocID="{85D3929E-FD32-41EC-84FE-1D9108773313}" presName="negativeSpace" presStyleCnt="0"/>
      <dgm:spPr/>
    </dgm:pt>
    <dgm:pt modelId="{44455101-5A5D-484A-A3F5-0FD09E01B7B4}" type="pres">
      <dgm:prSet presAssocID="{85D3929E-FD32-41EC-84FE-1D9108773313}" presName="childText" presStyleLbl="conFgAcc1" presStyleIdx="2" presStyleCnt="3">
        <dgm:presLayoutVars>
          <dgm:bulletEnabled val="1"/>
        </dgm:presLayoutVars>
      </dgm:prSet>
      <dgm:spPr/>
    </dgm:pt>
  </dgm:ptLst>
  <dgm:cxnLst>
    <dgm:cxn modelId="{0986C603-78AC-47E0-AC6D-827B031D11E0}" type="presOf" srcId="{85D3929E-FD32-41EC-84FE-1D9108773313}" destId="{2BE47B20-237F-41E8-8AA4-66F8A5E199C8}" srcOrd="0" destOrd="0" presId="urn:microsoft.com/office/officeart/2005/8/layout/list1"/>
    <dgm:cxn modelId="{CC81CB04-3E46-4333-A5BB-AD7073774A01}" srcId="{2ABA3BBB-F7E9-41DA-9110-9292147D7811}" destId="{71668A48-2825-4CD2-8C0F-AA71E85B7F77}" srcOrd="1" destOrd="0" parTransId="{A336D5AD-5D75-4B86-9517-DE25FCE7A7E9}" sibTransId="{C316BBB9-963C-4502-AD17-E48E539390A5}"/>
    <dgm:cxn modelId="{08BD3428-3C20-4E1F-A91C-04BCBB8F39C8}" srcId="{BA28F8D4-37DF-44A7-B25E-4929D1BE7505}" destId="{E1785BF5-7CCA-4062-A71A-1DED0D87A007}" srcOrd="0" destOrd="0" parTransId="{34973CDE-3DCE-4A03-A0BD-6990F6613D7D}" sibTransId="{3B52C4AB-3F3D-45C6-B87C-5854C7814636}"/>
    <dgm:cxn modelId="{AD15472C-491B-40E6-8D4F-1599B58550B8}" type="presOf" srcId="{71668A48-2825-4CD2-8C0F-AA71E85B7F77}" destId="{5CE17CBC-B0A5-431D-AE42-5F84100AC143}" srcOrd="0" destOrd="0" presId="urn:microsoft.com/office/officeart/2005/8/layout/list1"/>
    <dgm:cxn modelId="{978B075B-411D-4DC6-A22B-9DFEB8FB7E99}" type="presOf" srcId="{E1785BF5-7CCA-4062-A71A-1DED0D87A007}" destId="{A11DF542-407B-4523-9EC1-578DB2AD870B}" srcOrd="0" destOrd="0" presId="urn:microsoft.com/office/officeart/2005/8/layout/list1"/>
    <dgm:cxn modelId="{67B1BC61-01CB-4A12-85CE-300895D4676D}" type="presOf" srcId="{71668A48-2825-4CD2-8C0F-AA71E85B7F77}" destId="{B3552A06-88A2-43B5-B58E-4455748A26B1}" srcOrd="1" destOrd="0" presId="urn:microsoft.com/office/officeart/2005/8/layout/list1"/>
    <dgm:cxn modelId="{9CBF5794-8645-4E6E-B80E-818997A6EAE5}" srcId="{2ABA3BBB-F7E9-41DA-9110-9292147D7811}" destId="{BA28F8D4-37DF-44A7-B25E-4929D1BE7505}" srcOrd="0" destOrd="0" parTransId="{3A0897A5-A447-4BB7-A060-19A2030D3559}" sibTransId="{9F684D83-52EE-4D73-9187-AA4141F5A3D2}"/>
    <dgm:cxn modelId="{115D749D-F24D-4D53-8CB9-A59B6145C7F2}" type="presOf" srcId="{BA28F8D4-37DF-44A7-B25E-4929D1BE7505}" destId="{ABA602CE-709B-45F6-BEDA-7DD11A84358A}" srcOrd="0" destOrd="0" presId="urn:microsoft.com/office/officeart/2005/8/layout/list1"/>
    <dgm:cxn modelId="{83856BAC-C871-44B6-AA28-251BE3E15E33}" srcId="{85D3929E-FD32-41EC-84FE-1D9108773313}" destId="{87F32FD1-8705-441A-B4B2-CAFF07B1E623}" srcOrd="0" destOrd="0" parTransId="{D19FC102-F239-4F45-896B-B829A71100F6}" sibTransId="{5025A7DD-2819-46E8-A7AA-AFD8E0790623}"/>
    <dgm:cxn modelId="{0DCF65AF-A942-4164-B0B3-D1AD2FF455C8}" type="presOf" srcId="{85D3929E-FD32-41EC-84FE-1D9108773313}" destId="{60C970BE-E2CD-4D8F-AFF5-F161C00C58D8}" srcOrd="1" destOrd="0" presId="urn:microsoft.com/office/officeart/2005/8/layout/list1"/>
    <dgm:cxn modelId="{A52D2AB2-D4A6-4D17-B723-41F38FA42533}" type="presOf" srcId="{2ABA3BBB-F7E9-41DA-9110-9292147D7811}" destId="{01170F5D-FE43-42B0-9132-242D422226AA}" srcOrd="0" destOrd="0" presId="urn:microsoft.com/office/officeart/2005/8/layout/list1"/>
    <dgm:cxn modelId="{0EA62BB6-FDA2-4A5D-AC00-AD08D6CE788B}" srcId="{2ABA3BBB-F7E9-41DA-9110-9292147D7811}" destId="{85D3929E-FD32-41EC-84FE-1D9108773313}" srcOrd="2" destOrd="0" parTransId="{F89CDF61-920B-4FBA-B8FA-8110EC098075}" sibTransId="{D49B42C3-5B88-42A9-8865-B766CB8AC8EE}"/>
    <dgm:cxn modelId="{04F2AAB8-1C8B-4591-83DB-3861F8892C1B}" type="presOf" srcId="{87F32FD1-8705-441A-B4B2-CAFF07B1E623}" destId="{44455101-5A5D-484A-A3F5-0FD09E01B7B4}" srcOrd="0" destOrd="0" presId="urn:microsoft.com/office/officeart/2005/8/layout/list1"/>
    <dgm:cxn modelId="{7E0AC9BC-3531-44F2-9EC0-791C0D623C8B}" srcId="{71668A48-2825-4CD2-8C0F-AA71E85B7F77}" destId="{1C39AF9A-5883-40D4-9C2A-1EA5D0061AA3}" srcOrd="0" destOrd="0" parTransId="{C3F69BBB-D934-40D8-B027-B952075BEEE9}" sibTransId="{C6381BC2-3F6C-4353-A7FD-861988525188}"/>
    <dgm:cxn modelId="{B49395D5-01E2-4C07-8B85-DC338A6F78CB}" type="presOf" srcId="{1C39AF9A-5883-40D4-9C2A-1EA5D0061AA3}" destId="{2035B325-FE21-4408-98E1-2BB4CE4CF615}" srcOrd="0" destOrd="0" presId="urn:microsoft.com/office/officeart/2005/8/layout/list1"/>
    <dgm:cxn modelId="{3748E4F5-D3B0-46B1-A01A-AD28E36509F8}" type="presOf" srcId="{BA28F8D4-37DF-44A7-B25E-4929D1BE7505}" destId="{093C9DC1-A06E-45D7-8905-C7B829D6703F}" srcOrd="1" destOrd="0" presId="urn:microsoft.com/office/officeart/2005/8/layout/list1"/>
    <dgm:cxn modelId="{48A8458B-1DEB-4B53-92B7-5A70B90D33E2}" type="presParOf" srcId="{01170F5D-FE43-42B0-9132-242D422226AA}" destId="{7A48349E-4435-44A1-9116-5BABC3808689}" srcOrd="0" destOrd="0" presId="urn:microsoft.com/office/officeart/2005/8/layout/list1"/>
    <dgm:cxn modelId="{204E17AD-971E-44C8-AB73-946FC5F73440}" type="presParOf" srcId="{7A48349E-4435-44A1-9116-5BABC3808689}" destId="{ABA602CE-709B-45F6-BEDA-7DD11A84358A}" srcOrd="0" destOrd="0" presId="urn:microsoft.com/office/officeart/2005/8/layout/list1"/>
    <dgm:cxn modelId="{D83C589B-7C66-4A55-8377-3920DE350074}" type="presParOf" srcId="{7A48349E-4435-44A1-9116-5BABC3808689}" destId="{093C9DC1-A06E-45D7-8905-C7B829D6703F}" srcOrd="1" destOrd="0" presId="urn:microsoft.com/office/officeart/2005/8/layout/list1"/>
    <dgm:cxn modelId="{B7FD25D5-6086-4B29-8789-2A07255B5571}" type="presParOf" srcId="{01170F5D-FE43-42B0-9132-242D422226AA}" destId="{ED661B93-05E4-40C9-82E1-D2ED9B47D7A1}" srcOrd="1" destOrd="0" presId="urn:microsoft.com/office/officeart/2005/8/layout/list1"/>
    <dgm:cxn modelId="{0C94786F-F592-489B-8958-DF6B69403C51}" type="presParOf" srcId="{01170F5D-FE43-42B0-9132-242D422226AA}" destId="{A11DF542-407B-4523-9EC1-578DB2AD870B}" srcOrd="2" destOrd="0" presId="urn:microsoft.com/office/officeart/2005/8/layout/list1"/>
    <dgm:cxn modelId="{F2975808-241F-4485-974B-55B0352AF2A2}" type="presParOf" srcId="{01170F5D-FE43-42B0-9132-242D422226AA}" destId="{E7868FDE-BAFF-4170-8F05-8EBD444770B3}" srcOrd="3" destOrd="0" presId="urn:microsoft.com/office/officeart/2005/8/layout/list1"/>
    <dgm:cxn modelId="{E437B783-9995-4498-8E4E-FFF855694379}" type="presParOf" srcId="{01170F5D-FE43-42B0-9132-242D422226AA}" destId="{F8E26AE2-8378-415E-9682-D7F97A5BBAE9}" srcOrd="4" destOrd="0" presId="urn:microsoft.com/office/officeart/2005/8/layout/list1"/>
    <dgm:cxn modelId="{FCC56272-9F38-4F57-8A4F-7614B4B5C322}" type="presParOf" srcId="{F8E26AE2-8378-415E-9682-D7F97A5BBAE9}" destId="{5CE17CBC-B0A5-431D-AE42-5F84100AC143}" srcOrd="0" destOrd="0" presId="urn:microsoft.com/office/officeart/2005/8/layout/list1"/>
    <dgm:cxn modelId="{459BD027-B44E-42F8-8F6A-824C4A1D72E2}" type="presParOf" srcId="{F8E26AE2-8378-415E-9682-D7F97A5BBAE9}" destId="{B3552A06-88A2-43B5-B58E-4455748A26B1}" srcOrd="1" destOrd="0" presId="urn:microsoft.com/office/officeart/2005/8/layout/list1"/>
    <dgm:cxn modelId="{92D304D5-EF63-4DF9-B840-890D3A7C8F0D}" type="presParOf" srcId="{01170F5D-FE43-42B0-9132-242D422226AA}" destId="{A60360E8-C5FA-4F0D-B4B6-C99A5D92951B}" srcOrd="5" destOrd="0" presId="urn:microsoft.com/office/officeart/2005/8/layout/list1"/>
    <dgm:cxn modelId="{9727D901-FAC8-404D-B003-3A47AA16FC28}" type="presParOf" srcId="{01170F5D-FE43-42B0-9132-242D422226AA}" destId="{2035B325-FE21-4408-98E1-2BB4CE4CF615}" srcOrd="6" destOrd="0" presId="urn:microsoft.com/office/officeart/2005/8/layout/list1"/>
    <dgm:cxn modelId="{13C5D1B8-5DD9-474D-BB78-8B592CBAFC3B}" type="presParOf" srcId="{01170F5D-FE43-42B0-9132-242D422226AA}" destId="{F87F8009-08BF-42F4-B5B5-9A24739C8EC2}" srcOrd="7" destOrd="0" presId="urn:microsoft.com/office/officeart/2005/8/layout/list1"/>
    <dgm:cxn modelId="{5428E4FA-BC6A-4BC7-A577-DC60C4306EDD}" type="presParOf" srcId="{01170F5D-FE43-42B0-9132-242D422226AA}" destId="{D317A60D-C3C4-4B93-B4C0-A198A648665C}" srcOrd="8" destOrd="0" presId="urn:microsoft.com/office/officeart/2005/8/layout/list1"/>
    <dgm:cxn modelId="{F486D31C-C209-4C84-81AA-71E1E2864013}" type="presParOf" srcId="{D317A60D-C3C4-4B93-B4C0-A198A648665C}" destId="{2BE47B20-237F-41E8-8AA4-66F8A5E199C8}" srcOrd="0" destOrd="0" presId="urn:microsoft.com/office/officeart/2005/8/layout/list1"/>
    <dgm:cxn modelId="{DCD154BC-C91F-40B3-8DB4-9E61D553A704}" type="presParOf" srcId="{D317A60D-C3C4-4B93-B4C0-A198A648665C}" destId="{60C970BE-E2CD-4D8F-AFF5-F161C00C58D8}" srcOrd="1" destOrd="0" presId="urn:microsoft.com/office/officeart/2005/8/layout/list1"/>
    <dgm:cxn modelId="{30B61835-9AA6-4FA0-B970-DA36031B983E}" type="presParOf" srcId="{01170F5D-FE43-42B0-9132-242D422226AA}" destId="{9719EDF5-1F62-4242-8DB5-3EAD74F72C68}" srcOrd="9" destOrd="0" presId="urn:microsoft.com/office/officeart/2005/8/layout/list1"/>
    <dgm:cxn modelId="{8E712CC6-0977-4A64-9648-219D3095C5EF}" type="presParOf" srcId="{01170F5D-FE43-42B0-9132-242D422226AA}" destId="{44455101-5A5D-484A-A3F5-0FD09E01B7B4}"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BB5E0FD-7CD6-4F6D-B15D-0A133D311DFE}"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43315B9F-C8D2-4094-9AB4-1557596F2747}">
      <dgm:prSet phldrT="[Texte]"/>
      <dgm:spPr/>
      <dgm:t>
        <a:bodyPr/>
        <a:lstStyle/>
        <a:p>
          <a:r>
            <a:rPr lang="fr-FR" dirty="0"/>
            <a:t>Actuellement adapté à l’activité intra hospitalière et ESMS </a:t>
          </a:r>
        </a:p>
      </dgm:t>
    </dgm:pt>
    <dgm:pt modelId="{9F29CAE9-8ADF-4084-A7B0-5CBA07B89F0C}" type="parTrans" cxnId="{D9068110-BE4D-40FD-AE70-9D6EA0C19825}">
      <dgm:prSet/>
      <dgm:spPr/>
      <dgm:t>
        <a:bodyPr/>
        <a:lstStyle/>
        <a:p>
          <a:endParaRPr lang="fr-FR"/>
        </a:p>
      </dgm:t>
    </dgm:pt>
    <dgm:pt modelId="{448D319F-0335-48F3-8193-4CC0A5651824}" type="sibTrans" cxnId="{D9068110-BE4D-40FD-AE70-9D6EA0C19825}">
      <dgm:prSet/>
      <dgm:spPr/>
      <dgm:t>
        <a:bodyPr/>
        <a:lstStyle/>
        <a:p>
          <a:endParaRPr lang="fr-FR"/>
        </a:p>
      </dgm:t>
    </dgm:pt>
    <dgm:pt modelId="{47936692-6961-423F-B5CD-F509106E1FAD}">
      <dgm:prSet phldrT="[Texte]"/>
      <dgm:spPr/>
      <dgm:t>
        <a:bodyPr/>
        <a:lstStyle/>
        <a:p>
          <a:r>
            <a:rPr lang="fr-FR" dirty="0"/>
            <a:t>Evolution pour l’activité 2026</a:t>
          </a:r>
        </a:p>
      </dgm:t>
    </dgm:pt>
    <dgm:pt modelId="{637EEE09-2034-4A6E-809E-7ACD396A5674}" type="parTrans" cxnId="{416B944F-04B5-4F29-AF2A-F6CE4CEA9CBB}">
      <dgm:prSet/>
      <dgm:spPr/>
      <dgm:t>
        <a:bodyPr/>
        <a:lstStyle/>
        <a:p>
          <a:endParaRPr lang="fr-FR"/>
        </a:p>
      </dgm:t>
    </dgm:pt>
    <dgm:pt modelId="{917E87C7-EBAD-46CA-8451-B784AB23D111}" type="sibTrans" cxnId="{416B944F-04B5-4F29-AF2A-F6CE4CEA9CBB}">
      <dgm:prSet/>
      <dgm:spPr/>
      <dgm:t>
        <a:bodyPr/>
        <a:lstStyle/>
        <a:p>
          <a:endParaRPr lang="fr-FR"/>
        </a:p>
      </dgm:t>
    </dgm:pt>
    <dgm:pt modelId="{BC25D72F-1D6A-483E-9C52-77679A806250}" type="pres">
      <dgm:prSet presAssocID="{EBB5E0FD-7CD6-4F6D-B15D-0A133D311DFE}" presName="Name0" presStyleCnt="0">
        <dgm:presLayoutVars>
          <dgm:dir/>
          <dgm:animLvl val="lvl"/>
          <dgm:resizeHandles/>
        </dgm:presLayoutVars>
      </dgm:prSet>
      <dgm:spPr/>
    </dgm:pt>
    <dgm:pt modelId="{A42DFE44-270B-4CB5-A073-D1EB2CD05676}" type="pres">
      <dgm:prSet presAssocID="{43315B9F-C8D2-4094-9AB4-1557596F2747}" presName="linNode" presStyleCnt="0"/>
      <dgm:spPr/>
    </dgm:pt>
    <dgm:pt modelId="{10FDF2C1-FB73-44FB-B72A-A490863C5413}" type="pres">
      <dgm:prSet presAssocID="{43315B9F-C8D2-4094-9AB4-1557596F2747}" presName="parentShp" presStyleLbl="node1" presStyleIdx="0" presStyleCnt="1">
        <dgm:presLayoutVars>
          <dgm:bulletEnabled val="1"/>
        </dgm:presLayoutVars>
      </dgm:prSet>
      <dgm:spPr/>
    </dgm:pt>
    <dgm:pt modelId="{EB23E4AA-16D5-4183-AD4A-45E015C52CAC}" type="pres">
      <dgm:prSet presAssocID="{43315B9F-C8D2-4094-9AB4-1557596F2747}" presName="childShp" presStyleLbl="bgAccFollowNode1" presStyleIdx="0" presStyleCnt="1">
        <dgm:presLayoutVars>
          <dgm:bulletEnabled val="1"/>
        </dgm:presLayoutVars>
      </dgm:prSet>
      <dgm:spPr/>
    </dgm:pt>
  </dgm:ptLst>
  <dgm:cxnLst>
    <dgm:cxn modelId="{D9068110-BE4D-40FD-AE70-9D6EA0C19825}" srcId="{EBB5E0FD-7CD6-4F6D-B15D-0A133D311DFE}" destId="{43315B9F-C8D2-4094-9AB4-1557596F2747}" srcOrd="0" destOrd="0" parTransId="{9F29CAE9-8ADF-4084-A7B0-5CBA07B89F0C}" sibTransId="{448D319F-0335-48F3-8193-4CC0A5651824}"/>
    <dgm:cxn modelId="{B09A2249-DBFB-4709-BBB1-022E1B0D5027}" type="presOf" srcId="{47936692-6961-423F-B5CD-F509106E1FAD}" destId="{EB23E4AA-16D5-4183-AD4A-45E015C52CAC}" srcOrd="0" destOrd="0" presId="urn:microsoft.com/office/officeart/2005/8/layout/vList6"/>
    <dgm:cxn modelId="{416B944F-04B5-4F29-AF2A-F6CE4CEA9CBB}" srcId="{43315B9F-C8D2-4094-9AB4-1557596F2747}" destId="{47936692-6961-423F-B5CD-F509106E1FAD}" srcOrd="0" destOrd="0" parTransId="{637EEE09-2034-4A6E-809E-7ACD396A5674}" sibTransId="{917E87C7-EBAD-46CA-8451-B784AB23D111}"/>
    <dgm:cxn modelId="{153815BA-3C2F-4688-99DD-7403EA249783}" type="presOf" srcId="{43315B9F-C8D2-4094-9AB4-1557596F2747}" destId="{10FDF2C1-FB73-44FB-B72A-A490863C5413}" srcOrd="0" destOrd="0" presId="urn:microsoft.com/office/officeart/2005/8/layout/vList6"/>
    <dgm:cxn modelId="{DA9061C4-095C-43CA-A76B-F1B70C61D467}" type="presOf" srcId="{EBB5E0FD-7CD6-4F6D-B15D-0A133D311DFE}" destId="{BC25D72F-1D6A-483E-9C52-77679A806250}" srcOrd="0" destOrd="0" presId="urn:microsoft.com/office/officeart/2005/8/layout/vList6"/>
    <dgm:cxn modelId="{E9D2ED59-9F61-4854-8C35-9757F0DB3DA2}" type="presParOf" srcId="{BC25D72F-1D6A-483E-9C52-77679A806250}" destId="{A42DFE44-270B-4CB5-A073-D1EB2CD05676}" srcOrd="0" destOrd="0" presId="urn:microsoft.com/office/officeart/2005/8/layout/vList6"/>
    <dgm:cxn modelId="{DEB67EB0-8BA3-469B-95B1-33EA05BD5823}" type="presParOf" srcId="{A42DFE44-270B-4CB5-A073-D1EB2CD05676}" destId="{10FDF2C1-FB73-44FB-B72A-A490863C5413}" srcOrd="0" destOrd="0" presId="urn:microsoft.com/office/officeart/2005/8/layout/vList6"/>
    <dgm:cxn modelId="{70F04160-E3D3-44D0-96B0-8456EA269566}" type="presParOf" srcId="{A42DFE44-270B-4CB5-A073-D1EB2CD05676}" destId="{EB23E4AA-16D5-4183-AD4A-45E015C52CA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F2A4BE-C7F7-458B-BC87-88242CD7562C}"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fr-FR"/>
        </a:p>
      </dgm:t>
    </dgm:pt>
    <dgm:pt modelId="{3F334E7F-E8C7-4BA3-B776-918B9DA547E7}">
      <dgm:prSet phldrT="[Texte]"/>
      <dgm:spPr/>
      <dgm:t>
        <a:bodyPr/>
        <a:lstStyle/>
        <a:p>
          <a:r>
            <a:rPr lang="fr-FR" dirty="0"/>
            <a:t>classique</a:t>
          </a:r>
        </a:p>
      </dgm:t>
    </dgm:pt>
    <dgm:pt modelId="{1594458E-D5BA-466F-A4AC-14C5D3F56EEC}" type="parTrans" cxnId="{CFA4666B-1E00-451B-A35E-90A0E69841D8}">
      <dgm:prSet/>
      <dgm:spPr/>
      <dgm:t>
        <a:bodyPr/>
        <a:lstStyle/>
        <a:p>
          <a:endParaRPr lang="fr-FR"/>
        </a:p>
      </dgm:t>
    </dgm:pt>
    <dgm:pt modelId="{375C07D9-7A20-4774-A999-0FCA0C642339}" type="sibTrans" cxnId="{CFA4666B-1E00-451B-A35E-90A0E69841D8}">
      <dgm:prSet/>
      <dgm:spPr/>
      <dgm:t>
        <a:bodyPr/>
        <a:lstStyle/>
        <a:p>
          <a:endParaRPr lang="fr-FR"/>
        </a:p>
      </dgm:t>
    </dgm:pt>
    <dgm:pt modelId="{1FDFEB5A-15C0-4509-8BE5-BF9418894518}">
      <dgm:prSet phldrT="[Texte]"/>
      <dgm:spPr/>
      <dgm:t>
        <a:bodyPr/>
        <a:lstStyle/>
        <a:p>
          <a:r>
            <a:rPr lang="fr-FR" dirty="0"/>
            <a:t>Saisie à N+1</a:t>
          </a:r>
        </a:p>
      </dgm:t>
    </dgm:pt>
    <dgm:pt modelId="{1D934F6A-DB56-426C-8A6F-754DF63C5AAC}" type="parTrans" cxnId="{08B54BF3-DE76-4543-83CD-2C47CB3BFB56}">
      <dgm:prSet/>
      <dgm:spPr/>
      <dgm:t>
        <a:bodyPr/>
        <a:lstStyle/>
        <a:p>
          <a:endParaRPr lang="fr-FR"/>
        </a:p>
      </dgm:t>
    </dgm:pt>
    <dgm:pt modelId="{8AF420CD-BB7C-457F-9BF7-60FE253AD90B}" type="sibTrans" cxnId="{08B54BF3-DE76-4543-83CD-2C47CB3BFB56}">
      <dgm:prSet/>
      <dgm:spPr/>
      <dgm:t>
        <a:bodyPr/>
        <a:lstStyle/>
        <a:p>
          <a:endParaRPr lang="fr-FR"/>
        </a:p>
      </dgm:t>
    </dgm:pt>
    <dgm:pt modelId="{0346DBC4-7DBA-4842-A3CB-AD6A3937A97B}">
      <dgm:prSet phldrT="[Texte]"/>
      <dgm:spPr/>
      <dgm:t>
        <a:bodyPr/>
        <a:lstStyle/>
        <a:p>
          <a:r>
            <a:rPr lang="fr-FR" dirty="0"/>
            <a:t>registre</a:t>
          </a:r>
        </a:p>
      </dgm:t>
    </dgm:pt>
    <dgm:pt modelId="{7EA32C7C-72FC-4D75-A7ED-2C2D6AD54E6C}" type="parTrans" cxnId="{EE56BF56-4E11-4824-9682-5C0B87376C4D}">
      <dgm:prSet/>
      <dgm:spPr/>
      <dgm:t>
        <a:bodyPr/>
        <a:lstStyle/>
        <a:p>
          <a:endParaRPr lang="fr-FR"/>
        </a:p>
      </dgm:t>
    </dgm:pt>
    <dgm:pt modelId="{0302558A-CB2A-49B0-9583-6C7C030A40AF}" type="sibTrans" cxnId="{EE56BF56-4E11-4824-9682-5C0B87376C4D}">
      <dgm:prSet/>
      <dgm:spPr/>
      <dgm:t>
        <a:bodyPr/>
        <a:lstStyle/>
        <a:p>
          <a:endParaRPr lang="fr-FR"/>
        </a:p>
      </dgm:t>
    </dgm:pt>
    <dgm:pt modelId="{A12AB953-BFFB-4B82-8D45-68078050DD26}">
      <dgm:prSet phldrT="[Texte]"/>
      <dgm:spPr/>
      <dgm:t>
        <a:bodyPr/>
        <a:lstStyle/>
        <a:p>
          <a:r>
            <a:rPr lang="fr-FR" dirty="0"/>
            <a:t>Saisie </a:t>
          </a:r>
          <a:r>
            <a:rPr lang="fr-FR"/>
            <a:t>au fil </a:t>
          </a:r>
          <a:r>
            <a:rPr lang="fr-FR" dirty="0"/>
            <a:t>de l’eau</a:t>
          </a:r>
        </a:p>
      </dgm:t>
    </dgm:pt>
    <dgm:pt modelId="{BE18F8A2-C950-44D7-B702-2A235BCF251E}" type="parTrans" cxnId="{BEF55C66-B857-4233-A10C-88CCE62984A9}">
      <dgm:prSet/>
      <dgm:spPr/>
      <dgm:t>
        <a:bodyPr/>
        <a:lstStyle/>
        <a:p>
          <a:endParaRPr lang="fr-FR"/>
        </a:p>
      </dgm:t>
    </dgm:pt>
    <dgm:pt modelId="{9514FD88-7DE1-444B-BE80-99BE101A5CC0}" type="sibTrans" cxnId="{BEF55C66-B857-4233-A10C-88CCE62984A9}">
      <dgm:prSet/>
      <dgm:spPr/>
      <dgm:t>
        <a:bodyPr/>
        <a:lstStyle/>
        <a:p>
          <a:endParaRPr lang="fr-FR"/>
        </a:p>
      </dgm:t>
    </dgm:pt>
    <dgm:pt modelId="{B96727D0-05D7-4927-A451-C826B6810FF5}">
      <dgm:prSet phldrT="[Texte]"/>
      <dgm:spPr/>
      <dgm:t>
        <a:bodyPr/>
        <a:lstStyle/>
        <a:p>
          <a:r>
            <a:rPr lang="fr-FR" dirty="0"/>
            <a:t>Possibilité de correction lors de la saisie à N+1</a:t>
          </a:r>
        </a:p>
      </dgm:t>
    </dgm:pt>
    <dgm:pt modelId="{77EE6B66-E3C9-4FE3-9F7D-11A734D63D9D}" type="parTrans" cxnId="{FFBA7A95-73C0-4884-AD9D-236EDC60EFC9}">
      <dgm:prSet/>
      <dgm:spPr/>
      <dgm:t>
        <a:bodyPr/>
        <a:lstStyle/>
        <a:p>
          <a:endParaRPr lang="fr-FR"/>
        </a:p>
      </dgm:t>
    </dgm:pt>
    <dgm:pt modelId="{694A28F9-B04B-4E3C-B5A4-933B3C6703D1}" type="sibTrans" cxnId="{FFBA7A95-73C0-4884-AD9D-236EDC60EFC9}">
      <dgm:prSet/>
      <dgm:spPr/>
      <dgm:t>
        <a:bodyPr/>
        <a:lstStyle/>
        <a:p>
          <a:endParaRPr lang="fr-FR"/>
        </a:p>
      </dgm:t>
    </dgm:pt>
    <dgm:pt modelId="{05DBF64F-D4C3-47BD-8E1F-2F0EAED3BF44}" type="pres">
      <dgm:prSet presAssocID="{F2F2A4BE-C7F7-458B-BC87-88242CD7562C}" presName="list" presStyleCnt="0">
        <dgm:presLayoutVars>
          <dgm:dir/>
          <dgm:animLvl val="lvl"/>
        </dgm:presLayoutVars>
      </dgm:prSet>
      <dgm:spPr/>
    </dgm:pt>
    <dgm:pt modelId="{16005426-CF8B-4556-A776-69D3484083CB}" type="pres">
      <dgm:prSet presAssocID="{3F334E7F-E8C7-4BA3-B776-918B9DA547E7}" presName="posSpace" presStyleCnt="0"/>
      <dgm:spPr/>
    </dgm:pt>
    <dgm:pt modelId="{12A82E8A-50A3-4F0D-BCE1-7E2E7A8AF517}" type="pres">
      <dgm:prSet presAssocID="{3F334E7F-E8C7-4BA3-B776-918B9DA547E7}" presName="vertFlow" presStyleCnt="0"/>
      <dgm:spPr/>
    </dgm:pt>
    <dgm:pt modelId="{ADC40AEE-6AC9-4128-93B4-15F505CAE797}" type="pres">
      <dgm:prSet presAssocID="{3F334E7F-E8C7-4BA3-B776-918B9DA547E7}" presName="topSpace" presStyleCnt="0"/>
      <dgm:spPr/>
    </dgm:pt>
    <dgm:pt modelId="{67D10608-2C46-408C-90DF-760EEC969505}" type="pres">
      <dgm:prSet presAssocID="{3F334E7F-E8C7-4BA3-B776-918B9DA547E7}" presName="firstComp" presStyleCnt="0"/>
      <dgm:spPr/>
    </dgm:pt>
    <dgm:pt modelId="{35667632-72F9-4308-98E4-CBBDBE9D4129}" type="pres">
      <dgm:prSet presAssocID="{3F334E7F-E8C7-4BA3-B776-918B9DA547E7}" presName="firstChild" presStyleLbl="bgAccFollowNode1" presStyleIdx="0" presStyleCnt="3"/>
      <dgm:spPr/>
    </dgm:pt>
    <dgm:pt modelId="{8D99F7AC-E80A-4BD3-A055-0A272CF200E0}" type="pres">
      <dgm:prSet presAssocID="{3F334E7F-E8C7-4BA3-B776-918B9DA547E7}" presName="firstChildTx" presStyleLbl="bgAccFollowNode1" presStyleIdx="0" presStyleCnt="3">
        <dgm:presLayoutVars>
          <dgm:bulletEnabled val="1"/>
        </dgm:presLayoutVars>
      </dgm:prSet>
      <dgm:spPr/>
    </dgm:pt>
    <dgm:pt modelId="{43B1CCE8-00FD-4D04-8A1D-F591FC4A5DDE}" type="pres">
      <dgm:prSet presAssocID="{3F334E7F-E8C7-4BA3-B776-918B9DA547E7}" presName="negSpace" presStyleCnt="0"/>
      <dgm:spPr/>
    </dgm:pt>
    <dgm:pt modelId="{DF7343F9-D649-4BB4-BEB2-E3B7137E4FF4}" type="pres">
      <dgm:prSet presAssocID="{3F334E7F-E8C7-4BA3-B776-918B9DA547E7}" presName="circle" presStyleLbl="node1" presStyleIdx="0" presStyleCnt="2"/>
      <dgm:spPr/>
    </dgm:pt>
    <dgm:pt modelId="{2B3117C2-B7B9-4935-B1B7-C31D45EEB23A}" type="pres">
      <dgm:prSet presAssocID="{375C07D9-7A20-4774-A999-0FCA0C642339}" presName="transSpace" presStyleCnt="0"/>
      <dgm:spPr/>
    </dgm:pt>
    <dgm:pt modelId="{97B7D461-5E24-4AF5-ACBB-EE370F3A07C1}" type="pres">
      <dgm:prSet presAssocID="{0346DBC4-7DBA-4842-A3CB-AD6A3937A97B}" presName="posSpace" presStyleCnt="0"/>
      <dgm:spPr/>
    </dgm:pt>
    <dgm:pt modelId="{50213344-2E72-4FFC-91CE-2E8A0E68783B}" type="pres">
      <dgm:prSet presAssocID="{0346DBC4-7DBA-4842-A3CB-AD6A3937A97B}" presName="vertFlow" presStyleCnt="0"/>
      <dgm:spPr/>
    </dgm:pt>
    <dgm:pt modelId="{AD28A5DA-0080-40B1-A8CA-6D52FAE4FEBA}" type="pres">
      <dgm:prSet presAssocID="{0346DBC4-7DBA-4842-A3CB-AD6A3937A97B}" presName="topSpace" presStyleCnt="0"/>
      <dgm:spPr/>
    </dgm:pt>
    <dgm:pt modelId="{BC331666-8683-4321-A0CF-F7696FF1DFEC}" type="pres">
      <dgm:prSet presAssocID="{0346DBC4-7DBA-4842-A3CB-AD6A3937A97B}" presName="firstComp" presStyleCnt="0"/>
      <dgm:spPr/>
    </dgm:pt>
    <dgm:pt modelId="{EE18391C-FADD-4AD6-9C05-ECCC725D9D95}" type="pres">
      <dgm:prSet presAssocID="{0346DBC4-7DBA-4842-A3CB-AD6A3937A97B}" presName="firstChild" presStyleLbl="bgAccFollowNode1" presStyleIdx="1" presStyleCnt="3"/>
      <dgm:spPr/>
    </dgm:pt>
    <dgm:pt modelId="{E0A664C7-F62B-43CE-AC6E-F7523E6506D8}" type="pres">
      <dgm:prSet presAssocID="{0346DBC4-7DBA-4842-A3CB-AD6A3937A97B}" presName="firstChildTx" presStyleLbl="bgAccFollowNode1" presStyleIdx="1" presStyleCnt="3">
        <dgm:presLayoutVars>
          <dgm:bulletEnabled val="1"/>
        </dgm:presLayoutVars>
      </dgm:prSet>
      <dgm:spPr/>
    </dgm:pt>
    <dgm:pt modelId="{EC948BC4-A6A6-4654-AAD6-2B94414A2D7D}" type="pres">
      <dgm:prSet presAssocID="{B96727D0-05D7-4927-A451-C826B6810FF5}" presName="comp" presStyleCnt="0"/>
      <dgm:spPr/>
    </dgm:pt>
    <dgm:pt modelId="{2DD93FA7-7CA6-4212-80D4-B4F23497212E}" type="pres">
      <dgm:prSet presAssocID="{B96727D0-05D7-4927-A451-C826B6810FF5}" presName="child" presStyleLbl="bgAccFollowNode1" presStyleIdx="2" presStyleCnt="3"/>
      <dgm:spPr/>
    </dgm:pt>
    <dgm:pt modelId="{BAE9E697-671B-4161-BC91-48E16BEA0F26}" type="pres">
      <dgm:prSet presAssocID="{B96727D0-05D7-4927-A451-C826B6810FF5}" presName="childTx" presStyleLbl="bgAccFollowNode1" presStyleIdx="2" presStyleCnt="3">
        <dgm:presLayoutVars>
          <dgm:bulletEnabled val="1"/>
        </dgm:presLayoutVars>
      </dgm:prSet>
      <dgm:spPr/>
    </dgm:pt>
    <dgm:pt modelId="{0C235458-D494-4947-BD97-3E227FB7849D}" type="pres">
      <dgm:prSet presAssocID="{0346DBC4-7DBA-4842-A3CB-AD6A3937A97B}" presName="negSpace" presStyleCnt="0"/>
      <dgm:spPr/>
    </dgm:pt>
    <dgm:pt modelId="{A0FB0E7E-0B3C-4640-B812-D216D57E89EC}" type="pres">
      <dgm:prSet presAssocID="{0346DBC4-7DBA-4842-A3CB-AD6A3937A97B}" presName="circle" presStyleLbl="node1" presStyleIdx="1" presStyleCnt="2"/>
      <dgm:spPr/>
    </dgm:pt>
  </dgm:ptLst>
  <dgm:cxnLst>
    <dgm:cxn modelId="{E229D404-9761-43EB-B17C-7CF5CAB0A1D3}" type="presOf" srcId="{F2F2A4BE-C7F7-458B-BC87-88242CD7562C}" destId="{05DBF64F-D4C3-47BD-8E1F-2F0EAED3BF44}" srcOrd="0" destOrd="0" presId="urn:microsoft.com/office/officeart/2005/8/layout/hList9"/>
    <dgm:cxn modelId="{514B1A2E-6688-45E3-AA49-E03B844AAFDB}" type="presOf" srcId="{A12AB953-BFFB-4B82-8D45-68078050DD26}" destId="{EE18391C-FADD-4AD6-9C05-ECCC725D9D95}" srcOrd="0" destOrd="0" presId="urn:microsoft.com/office/officeart/2005/8/layout/hList9"/>
    <dgm:cxn modelId="{65E48740-BC65-477A-AE78-5C34471A665C}" type="presOf" srcId="{0346DBC4-7DBA-4842-A3CB-AD6A3937A97B}" destId="{A0FB0E7E-0B3C-4640-B812-D216D57E89EC}" srcOrd="0" destOrd="0" presId="urn:microsoft.com/office/officeart/2005/8/layout/hList9"/>
    <dgm:cxn modelId="{BEF55C66-B857-4233-A10C-88CCE62984A9}" srcId="{0346DBC4-7DBA-4842-A3CB-AD6A3937A97B}" destId="{A12AB953-BFFB-4B82-8D45-68078050DD26}" srcOrd="0" destOrd="0" parTransId="{BE18F8A2-C950-44D7-B702-2A235BCF251E}" sibTransId="{9514FD88-7DE1-444B-BE80-99BE101A5CC0}"/>
    <dgm:cxn modelId="{CFA4666B-1E00-451B-A35E-90A0E69841D8}" srcId="{F2F2A4BE-C7F7-458B-BC87-88242CD7562C}" destId="{3F334E7F-E8C7-4BA3-B776-918B9DA547E7}" srcOrd="0" destOrd="0" parTransId="{1594458E-D5BA-466F-A4AC-14C5D3F56EEC}" sibTransId="{375C07D9-7A20-4774-A999-0FCA0C642339}"/>
    <dgm:cxn modelId="{C7A97B73-87CD-474F-885E-AD507CA6B7B2}" type="presOf" srcId="{B96727D0-05D7-4927-A451-C826B6810FF5}" destId="{BAE9E697-671B-4161-BC91-48E16BEA0F26}" srcOrd="1" destOrd="0" presId="urn:microsoft.com/office/officeart/2005/8/layout/hList9"/>
    <dgm:cxn modelId="{EE56BF56-4E11-4824-9682-5C0B87376C4D}" srcId="{F2F2A4BE-C7F7-458B-BC87-88242CD7562C}" destId="{0346DBC4-7DBA-4842-A3CB-AD6A3937A97B}" srcOrd="1" destOrd="0" parTransId="{7EA32C7C-72FC-4D75-A7ED-2C2D6AD54E6C}" sibTransId="{0302558A-CB2A-49B0-9583-6C7C030A40AF}"/>
    <dgm:cxn modelId="{BD5B1D7A-E629-425F-95B6-C13C528152F3}" type="presOf" srcId="{1FDFEB5A-15C0-4509-8BE5-BF9418894518}" destId="{35667632-72F9-4308-98E4-CBBDBE9D4129}" srcOrd="0" destOrd="0" presId="urn:microsoft.com/office/officeart/2005/8/layout/hList9"/>
    <dgm:cxn modelId="{FFBA7A95-73C0-4884-AD9D-236EDC60EFC9}" srcId="{0346DBC4-7DBA-4842-A3CB-AD6A3937A97B}" destId="{B96727D0-05D7-4927-A451-C826B6810FF5}" srcOrd="1" destOrd="0" parTransId="{77EE6B66-E3C9-4FE3-9F7D-11A734D63D9D}" sibTransId="{694A28F9-B04B-4E3C-B5A4-933B3C6703D1}"/>
    <dgm:cxn modelId="{E88BF896-B46C-4AA8-8B2E-2291B1B0DDE7}" type="presOf" srcId="{A12AB953-BFFB-4B82-8D45-68078050DD26}" destId="{E0A664C7-F62B-43CE-AC6E-F7523E6506D8}" srcOrd="1" destOrd="0" presId="urn:microsoft.com/office/officeart/2005/8/layout/hList9"/>
    <dgm:cxn modelId="{1887E9AA-517B-498E-AE56-8B153913777C}" type="presOf" srcId="{1FDFEB5A-15C0-4509-8BE5-BF9418894518}" destId="{8D99F7AC-E80A-4BD3-A055-0A272CF200E0}" srcOrd="1" destOrd="0" presId="urn:microsoft.com/office/officeart/2005/8/layout/hList9"/>
    <dgm:cxn modelId="{5F855FB2-CDB1-44F2-9E03-C31D9B8C96C9}" type="presOf" srcId="{3F334E7F-E8C7-4BA3-B776-918B9DA547E7}" destId="{DF7343F9-D649-4BB4-BEB2-E3B7137E4FF4}" srcOrd="0" destOrd="0" presId="urn:microsoft.com/office/officeart/2005/8/layout/hList9"/>
    <dgm:cxn modelId="{8E2EC8E6-B459-4FBC-9327-02E7BEBAD127}" type="presOf" srcId="{B96727D0-05D7-4927-A451-C826B6810FF5}" destId="{2DD93FA7-7CA6-4212-80D4-B4F23497212E}" srcOrd="0" destOrd="0" presId="urn:microsoft.com/office/officeart/2005/8/layout/hList9"/>
    <dgm:cxn modelId="{08B54BF3-DE76-4543-83CD-2C47CB3BFB56}" srcId="{3F334E7F-E8C7-4BA3-B776-918B9DA547E7}" destId="{1FDFEB5A-15C0-4509-8BE5-BF9418894518}" srcOrd="0" destOrd="0" parTransId="{1D934F6A-DB56-426C-8A6F-754DF63C5AAC}" sibTransId="{8AF420CD-BB7C-457F-9BF7-60FE253AD90B}"/>
    <dgm:cxn modelId="{5DE3F7DE-9EC5-405D-AAD0-56E3F1FAC6CF}" type="presParOf" srcId="{05DBF64F-D4C3-47BD-8E1F-2F0EAED3BF44}" destId="{16005426-CF8B-4556-A776-69D3484083CB}" srcOrd="0" destOrd="0" presId="urn:microsoft.com/office/officeart/2005/8/layout/hList9"/>
    <dgm:cxn modelId="{8BDB3DFF-C611-4F4F-AAF8-779268E16933}" type="presParOf" srcId="{05DBF64F-D4C3-47BD-8E1F-2F0EAED3BF44}" destId="{12A82E8A-50A3-4F0D-BCE1-7E2E7A8AF517}" srcOrd="1" destOrd="0" presId="urn:microsoft.com/office/officeart/2005/8/layout/hList9"/>
    <dgm:cxn modelId="{EDFADD54-1F1C-411E-BADD-3297949701C0}" type="presParOf" srcId="{12A82E8A-50A3-4F0D-BCE1-7E2E7A8AF517}" destId="{ADC40AEE-6AC9-4128-93B4-15F505CAE797}" srcOrd="0" destOrd="0" presId="urn:microsoft.com/office/officeart/2005/8/layout/hList9"/>
    <dgm:cxn modelId="{91B1D7AF-61B6-456D-BD60-83C1EF27368A}" type="presParOf" srcId="{12A82E8A-50A3-4F0D-BCE1-7E2E7A8AF517}" destId="{67D10608-2C46-408C-90DF-760EEC969505}" srcOrd="1" destOrd="0" presId="urn:microsoft.com/office/officeart/2005/8/layout/hList9"/>
    <dgm:cxn modelId="{A24A69A2-6521-4CE0-909F-6F3B49641D1F}" type="presParOf" srcId="{67D10608-2C46-408C-90DF-760EEC969505}" destId="{35667632-72F9-4308-98E4-CBBDBE9D4129}" srcOrd="0" destOrd="0" presId="urn:microsoft.com/office/officeart/2005/8/layout/hList9"/>
    <dgm:cxn modelId="{0296C843-06A1-4F53-A387-0E9E6FD09B59}" type="presParOf" srcId="{67D10608-2C46-408C-90DF-760EEC969505}" destId="{8D99F7AC-E80A-4BD3-A055-0A272CF200E0}" srcOrd="1" destOrd="0" presId="urn:microsoft.com/office/officeart/2005/8/layout/hList9"/>
    <dgm:cxn modelId="{74F0B8F5-F2EA-4F1A-B2B2-0C8B720C8F54}" type="presParOf" srcId="{05DBF64F-D4C3-47BD-8E1F-2F0EAED3BF44}" destId="{43B1CCE8-00FD-4D04-8A1D-F591FC4A5DDE}" srcOrd="2" destOrd="0" presId="urn:microsoft.com/office/officeart/2005/8/layout/hList9"/>
    <dgm:cxn modelId="{E3F8CA6F-F3CA-4D88-A259-12E1CE5F5D69}" type="presParOf" srcId="{05DBF64F-D4C3-47BD-8E1F-2F0EAED3BF44}" destId="{DF7343F9-D649-4BB4-BEB2-E3B7137E4FF4}" srcOrd="3" destOrd="0" presId="urn:microsoft.com/office/officeart/2005/8/layout/hList9"/>
    <dgm:cxn modelId="{A211C06F-B4E4-432C-9B92-8DB0D8CA5C2F}" type="presParOf" srcId="{05DBF64F-D4C3-47BD-8E1F-2F0EAED3BF44}" destId="{2B3117C2-B7B9-4935-B1B7-C31D45EEB23A}" srcOrd="4" destOrd="0" presId="urn:microsoft.com/office/officeart/2005/8/layout/hList9"/>
    <dgm:cxn modelId="{FEDE1D4B-8091-4395-8EAF-6CC9D1C219DD}" type="presParOf" srcId="{05DBF64F-D4C3-47BD-8E1F-2F0EAED3BF44}" destId="{97B7D461-5E24-4AF5-ACBB-EE370F3A07C1}" srcOrd="5" destOrd="0" presId="urn:microsoft.com/office/officeart/2005/8/layout/hList9"/>
    <dgm:cxn modelId="{48F4B592-2D2D-49FA-9975-DE02C34092C0}" type="presParOf" srcId="{05DBF64F-D4C3-47BD-8E1F-2F0EAED3BF44}" destId="{50213344-2E72-4FFC-91CE-2E8A0E68783B}" srcOrd="6" destOrd="0" presId="urn:microsoft.com/office/officeart/2005/8/layout/hList9"/>
    <dgm:cxn modelId="{9B9EFCFD-4DE1-4713-99A6-47570D979181}" type="presParOf" srcId="{50213344-2E72-4FFC-91CE-2E8A0E68783B}" destId="{AD28A5DA-0080-40B1-A8CA-6D52FAE4FEBA}" srcOrd="0" destOrd="0" presId="urn:microsoft.com/office/officeart/2005/8/layout/hList9"/>
    <dgm:cxn modelId="{85F0E404-A2CF-4294-B3A2-828B00402A00}" type="presParOf" srcId="{50213344-2E72-4FFC-91CE-2E8A0E68783B}" destId="{BC331666-8683-4321-A0CF-F7696FF1DFEC}" srcOrd="1" destOrd="0" presId="urn:microsoft.com/office/officeart/2005/8/layout/hList9"/>
    <dgm:cxn modelId="{9F6E6791-2DA4-4266-9B7E-E82FD1CB2EB6}" type="presParOf" srcId="{BC331666-8683-4321-A0CF-F7696FF1DFEC}" destId="{EE18391C-FADD-4AD6-9C05-ECCC725D9D95}" srcOrd="0" destOrd="0" presId="urn:microsoft.com/office/officeart/2005/8/layout/hList9"/>
    <dgm:cxn modelId="{3721C440-2344-40ED-A184-12AC907CC9D8}" type="presParOf" srcId="{BC331666-8683-4321-A0CF-F7696FF1DFEC}" destId="{E0A664C7-F62B-43CE-AC6E-F7523E6506D8}" srcOrd="1" destOrd="0" presId="urn:microsoft.com/office/officeart/2005/8/layout/hList9"/>
    <dgm:cxn modelId="{40DAAAF2-7298-4E0E-822E-3C7A756047A9}" type="presParOf" srcId="{50213344-2E72-4FFC-91CE-2E8A0E68783B}" destId="{EC948BC4-A6A6-4654-AAD6-2B94414A2D7D}" srcOrd="2" destOrd="0" presId="urn:microsoft.com/office/officeart/2005/8/layout/hList9"/>
    <dgm:cxn modelId="{53623DB4-BB43-4D17-B87C-A20DDC91DB9D}" type="presParOf" srcId="{EC948BC4-A6A6-4654-AAD6-2B94414A2D7D}" destId="{2DD93FA7-7CA6-4212-80D4-B4F23497212E}" srcOrd="0" destOrd="0" presId="urn:microsoft.com/office/officeart/2005/8/layout/hList9"/>
    <dgm:cxn modelId="{AF7FF5E3-05AB-490C-A41D-30F4347D87CB}" type="presParOf" srcId="{EC948BC4-A6A6-4654-AAD6-2B94414A2D7D}" destId="{BAE9E697-671B-4161-BC91-48E16BEA0F26}" srcOrd="1" destOrd="0" presId="urn:microsoft.com/office/officeart/2005/8/layout/hList9"/>
    <dgm:cxn modelId="{F97246CE-9DBB-4396-B123-B22BFDCBFA1B}" type="presParOf" srcId="{05DBF64F-D4C3-47BD-8E1F-2F0EAED3BF44}" destId="{0C235458-D494-4947-BD97-3E227FB7849D}" srcOrd="7" destOrd="0" presId="urn:microsoft.com/office/officeart/2005/8/layout/hList9"/>
    <dgm:cxn modelId="{EFE274D8-EA7C-42C8-9011-28333964B349}" type="presParOf" srcId="{05DBF64F-D4C3-47BD-8E1F-2F0EAED3BF44}" destId="{A0FB0E7E-0B3C-4640-B812-D216D57E89EC}"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7641623-E8E4-4F08-8B8D-E7BC1EA22ECB}" type="doc">
      <dgm:prSet loTypeId="urn:microsoft.com/office/officeart/2005/8/layout/hProcess11" loCatId="process" qsTypeId="urn:microsoft.com/office/officeart/2005/8/quickstyle/simple1" qsCatId="simple" csTypeId="urn:microsoft.com/office/officeart/2005/8/colors/accent1_2" csCatId="accent1" phldr="1"/>
      <dgm:spPr/>
    </dgm:pt>
    <dgm:pt modelId="{A2D48F77-A2E3-4D58-B43C-3A493A7F4796}">
      <dgm:prSet phldrT="[Texte]"/>
      <dgm:spPr/>
      <dgm:t>
        <a:bodyPr/>
        <a:lstStyle/>
        <a:p>
          <a:r>
            <a:rPr lang="fr-FR" dirty="0"/>
            <a:t>T1 2025</a:t>
          </a:r>
        </a:p>
      </dgm:t>
    </dgm:pt>
    <dgm:pt modelId="{346956D5-C506-4CBA-8127-D3D08DA9C64E}" type="parTrans" cxnId="{635DF649-8528-42A0-BF37-79B67F43C9AF}">
      <dgm:prSet/>
      <dgm:spPr/>
      <dgm:t>
        <a:bodyPr/>
        <a:lstStyle/>
        <a:p>
          <a:endParaRPr lang="fr-FR"/>
        </a:p>
      </dgm:t>
    </dgm:pt>
    <dgm:pt modelId="{FCC15DBC-0E1E-490E-B6A1-4AEA3A49E19D}" type="sibTrans" cxnId="{635DF649-8528-42A0-BF37-79B67F43C9AF}">
      <dgm:prSet/>
      <dgm:spPr/>
      <dgm:t>
        <a:bodyPr/>
        <a:lstStyle/>
        <a:p>
          <a:endParaRPr lang="fr-FR"/>
        </a:p>
      </dgm:t>
    </dgm:pt>
    <dgm:pt modelId="{2E5BA165-D74D-4676-AC0F-BEAA4FF09358}">
      <dgm:prSet phldrT="[Texte]"/>
      <dgm:spPr/>
      <dgm:t>
        <a:bodyPr/>
        <a:lstStyle/>
        <a:p>
          <a:r>
            <a:rPr lang="fr-FR" dirty="0"/>
            <a:t>T2 2025</a:t>
          </a:r>
        </a:p>
      </dgm:t>
    </dgm:pt>
    <dgm:pt modelId="{043FC354-D25A-4D23-8054-1F88F61C09A4}" type="parTrans" cxnId="{8E88F159-3676-4AD2-A319-B1C732DA0291}">
      <dgm:prSet/>
      <dgm:spPr/>
      <dgm:t>
        <a:bodyPr/>
        <a:lstStyle/>
        <a:p>
          <a:endParaRPr lang="fr-FR"/>
        </a:p>
      </dgm:t>
    </dgm:pt>
    <dgm:pt modelId="{3B2419F6-6D57-4E9E-91B5-7274D644F389}" type="sibTrans" cxnId="{8E88F159-3676-4AD2-A319-B1C732DA0291}">
      <dgm:prSet/>
      <dgm:spPr/>
      <dgm:t>
        <a:bodyPr/>
        <a:lstStyle/>
        <a:p>
          <a:endParaRPr lang="fr-FR"/>
        </a:p>
      </dgm:t>
    </dgm:pt>
    <dgm:pt modelId="{5BF20AD1-000B-4C20-B61A-A0AF89EA95B5}">
      <dgm:prSet phldrT="[Texte]"/>
      <dgm:spPr/>
      <dgm:t>
        <a:bodyPr/>
        <a:lstStyle/>
        <a:p>
          <a:r>
            <a:rPr lang="fr-FR" dirty="0"/>
            <a:t>T3 2025</a:t>
          </a:r>
        </a:p>
      </dgm:t>
    </dgm:pt>
    <dgm:pt modelId="{C2621536-0815-4080-8484-FBC7EAF14137}" type="parTrans" cxnId="{1C8818CB-8408-47AA-B817-7C3862413334}">
      <dgm:prSet/>
      <dgm:spPr/>
      <dgm:t>
        <a:bodyPr/>
        <a:lstStyle/>
        <a:p>
          <a:endParaRPr lang="fr-FR"/>
        </a:p>
      </dgm:t>
    </dgm:pt>
    <dgm:pt modelId="{814C289F-D940-46C5-9535-3AAEDFD99D7A}" type="sibTrans" cxnId="{1C8818CB-8408-47AA-B817-7C3862413334}">
      <dgm:prSet/>
      <dgm:spPr/>
      <dgm:t>
        <a:bodyPr/>
        <a:lstStyle/>
        <a:p>
          <a:endParaRPr lang="fr-FR"/>
        </a:p>
      </dgm:t>
    </dgm:pt>
    <dgm:pt modelId="{72013183-8801-4384-9E20-0677B8CEF577}">
      <dgm:prSet/>
      <dgm:spPr/>
      <dgm:t>
        <a:bodyPr/>
        <a:lstStyle/>
        <a:p>
          <a:r>
            <a:rPr lang="fr-FR" dirty="0"/>
            <a:t>Propositions de modifications du RA par l’ARS</a:t>
          </a:r>
        </a:p>
      </dgm:t>
    </dgm:pt>
    <dgm:pt modelId="{B0B95445-5B7F-4997-9F0B-A9EE258571D7}" type="parTrans" cxnId="{9B401C1C-EF5D-438F-B409-456C3606A54A}">
      <dgm:prSet/>
      <dgm:spPr/>
      <dgm:t>
        <a:bodyPr/>
        <a:lstStyle/>
        <a:p>
          <a:endParaRPr lang="fr-FR"/>
        </a:p>
      </dgm:t>
    </dgm:pt>
    <dgm:pt modelId="{D584BDB7-6782-404B-AC50-413F279B7256}" type="sibTrans" cxnId="{9B401C1C-EF5D-438F-B409-456C3606A54A}">
      <dgm:prSet/>
      <dgm:spPr/>
      <dgm:t>
        <a:bodyPr/>
        <a:lstStyle/>
        <a:p>
          <a:endParaRPr lang="fr-FR"/>
        </a:p>
      </dgm:t>
    </dgm:pt>
    <dgm:pt modelId="{D5C7B402-0705-4C50-B476-360BCE8EB5E5}">
      <dgm:prSet phldrT="[Texte]"/>
      <dgm:spPr/>
      <dgm:t>
        <a:bodyPr/>
        <a:lstStyle/>
        <a:p>
          <a:r>
            <a:rPr lang="fr-FR" dirty="0"/>
            <a:t>GT </a:t>
          </a:r>
          <a:r>
            <a:rPr lang="fr-FR" dirty="0" err="1"/>
            <a:t>Corpalif</a:t>
          </a:r>
          <a:r>
            <a:rPr lang="fr-FR" dirty="0"/>
            <a:t> avec plusieurs EMSP sur les évolutions du RA</a:t>
          </a:r>
        </a:p>
      </dgm:t>
    </dgm:pt>
    <dgm:pt modelId="{B15BDA49-68F9-45F6-B872-36FAD540F661}" type="parTrans" cxnId="{FF9F63AF-95CC-4432-A013-3E8B8D3AD588}">
      <dgm:prSet/>
      <dgm:spPr/>
      <dgm:t>
        <a:bodyPr/>
        <a:lstStyle/>
        <a:p>
          <a:endParaRPr lang="fr-FR"/>
        </a:p>
      </dgm:t>
    </dgm:pt>
    <dgm:pt modelId="{DC4938C3-45CC-44A8-8769-BD6751451E51}" type="sibTrans" cxnId="{FF9F63AF-95CC-4432-A013-3E8B8D3AD588}">
      <dgm:prSet/>
      <dgm:spPr/>
      <dgm:t>
        <a:bodyPr/>
        <a:lstStyle/>
        <a:p>
          <a:endParaRPr lang="fr-FR"/>
        </a:p>
      </dgm:t>
    </dgm:pt>
    <dgm:pt modelId="{00D83FF2-5633-460F-9D4A-D38EC0F1E47C}">
      <dgm:prSet/>
      <dgm:spPr/>
      <dgm:t>
        <a:bodyPr/>
        <a:lstStyle/>
        <a:p>
          <a:r>
            <a:rPr lang="fr-FR" dirty="0"/>
            <a:t>Evolution du RA par la DSI ARS et livraison d’une plateforme test</a:t>
          </a:r>
        </a:p>
      </dgm:t>
    </dgm:pt>
    <dgm:pt modelId="{B4F68F67-1201-4615-8D38-FA999873491B}" type="parTrans" cxnId="{0EB525F4-4875-4CCD-895A-18464F055935}">
      <dgm:prSet/>
      <dgm:spPr/>
      <dgm:t>
        <a:bodyPr/>
        <a:lstStyle/>
        <a:p>
          <a:endParaRPr lang="fr-FR"/>
        </a:p>
      </dgm:t>
    </dgm:pt>
    <dgm:pt modelId="{D07CFCCC-D11C-4336-8C63-26E26CBA5DC4}" type="sibTrans" cxnId="{0EB525F4-4875-4CCD-895A-18464F055935}">
      <dgm:prSet/>
      <dgm:spPr/>
      <dgm:t>
        <a:bodyPr/>
        <a:lstStyle/>
        <a:p>
          <a:endParaRPr lang="fr-FR"/>
        </a:p>
      </dgm:t>
    </dgm:pt>
    <dgm:pt modelId="{328C8D83-7E3B-4780-97CA-8CF025A4BF36}">
      <dgm:prSet/>
      <dgm:spPr/>
      <dgm:t>
        <a:bodyPr/>
        <a:lstStyle/>
        <a:p>
          <a:r>
            <a:rPr lang="fr-FR" dirty="0"/>
            <a:t>T4 2025</a:t>
          </a:r>
        </a:p>
      </dgm:t>
    </dgm:pt>
    <dgm:pt modelId="{2FAF0875-D90C-4DAE-91F8-DE46148A8A85}" type="parTrans" cxnId="{5B0D790C-CF77-4EF0-8196-E5CF8660AB58}">
      <dgm:prSet/>
      <dgm:spPr/>
      <dgm:t>
        <a:bodyPr/>
        <a:lstStyle/>
        <a:p>
          <a:endParaRPr lang="fr-FR"/>
        </a:p>
      </dgm:t>
    </dgm:pt>
    <dgm:pt modelId="{9D0B4511-B39B-42D0-833D-C490AEC9FE1F}" type="sibTrans" cxnId="{5B0D790C-CF77-4EF0-8196-E5CF8660AB58}">
      <dgm:prSet/>
      <dgm:spPr/>
      <dgm:t>
        <a:bodyPr/>
        <a:lstStyle/>
        <a:p>
          <a:endParaRPr lang="fr-FR"/>
        </a:p>
      </dgm:t>
    </dgm:pt>
    <dgm:pt modelId="{3E857B58-6250-43B2-9EFF-9EA6AFBB2583}">
      <dgm:prSet/>
      <dgm:spPr/>
      <dgm:t>
        <a:bodyPr/>
        <a:lstStyle/>
        <a:p>
          <a:r>
            <a:rPr lang="fr-FR" dirty="0"/>
            <a:t>Phase de test du SI</a:t>
          </a:r>
        </a:p>
      </dgm:t>
    </dgm:pt>
    <dgm:pt modelId="{411A7B8C-57F7-43E1-B6A9-3F44AE33F515}" type="parTrans" cxnId="{845AB3A2-2A24-4DB7-8796-3D3C6847B994}">
      <dgm:prSet/>
      <dgm:spPr/>
      <dgm:t>
        <a:bodyPr/>
        <a:lstStyle/>
        <a:p>
          <a:endParaRPr lang="fr-FR"/>
        </a:p>
      </dgm:t>
    </dgm:pt>
    <dgm:pt modelId="{505F2110-60C1-4352-848D-A94BC9FB5A25}" type="sibTrans" cxnId="{845AB3A2-2A24-4DB7-8796-3D3C6847B994}">
      <dgm:prSet/>
      <dgm:spPr/>
      <dgm:t>
        <a:bodyPr/>
        <a:lstStyle/>
        <a:p>
          <a:endParaRPr lang="fr-FR"/>
        </a:p>
      </dgm:t>
    </dgm:pt>
    <dgm:pt modelId="{7F75FFDC-7FF6-4A5C-BBD3-BEBA511385B7}">
      <dgm:prSet/>
      <dgm:spPr/>
      <dgm:t>
        <a:bodyPr/>
        <a:lstStyle/>
        <a:p>
          <a:r>
            <a:rPr lang="fr-FR" dirty="0"/>
            <a:t>Mise en production</a:t>
          </a:r>
        </a:p>
      </dgm:t>
    </dgm:pt>
    <dgm:pt modelId="{865395E1-30A7-4006-8FFF-4C47BD22FE42}" type="parTrans" cxnId="{768B9457-5B82-4FDD-9F12-84AB7FB9162C}">
      <dgm:prSet/>
      <dgm:spPr/>
      <dgm:t>
        <a:bodyPr/>
        <a:lstStyle/>
        <a:p>
          <a:endParaRPr lang="fr-FR"/>
        </a:p>
      </dgm:t>
    </dgm:pt>
    <dgm:pt modelId="{E9E8CBE4-B027-4CB2-A4F6-F2075578D755}" type="sibTrans" cxnId="{768B9457-5B82-4FDD-9F12-84AB7FB9162C}">
      <dgm:prSet/>
      <dgm:spPr/>
      <dgm:t>
        <a:bodyPr/>
        <a:lstStyle/>
        <a:p>
          <a:endParaRPr lang="fr-FR"/>
        </a:p>
      </dgm:t>
    </dgm:pt>
    <dgm:pt modelId="{7390B476-4681-4B70-875C-4CD07578210E}">
      <dgm:prSet/>
      <dgm:spPr/>
      <dgm:t>
        <a:bodyPr/>
        <a:lstStyle/>
        <a:p>
          <a:r>
            <a:rPr lang="fr-FR" dirty="0"/>
            <a:t>Janvier 2026</a:t>
          </a:r>
        </a:p>
      </dgm:t>
    </dgm:pt>
    <dgm:pt modelId="{D596758D-2FAD-492B-87AB-B6899EDCC15A}" type="parTrans" cxnId="{3E977B8E-B55C-4068-970C-9B148B8CD1F9}">
      <dgm:prSet/>
      <dgm:spPr/>
      <dgm:t>
        <a:bodyPr/>
        <a:lstStyle/>
        <a:p>
          <a:endParaRPr lang="fr-FR"/>
        </a:p>
      </dgm:t>
    </dgm:pt>
    <dgm:pt modelId="{30A39ED0-9DE7-4596-879B-0695883EF647}" type="sibTrans" cxnId="{3E977B8E-B55C-4068-970C-9B148B8CD1F9}">
      <dgm:prSet/>
      <dgm:spPr/>
      <dgm:t>
        <a:bodyPr/>
        <a:lstStyle/>
        <a:p>
          <a:endParaRPr lang="fr-FR"/>
        </a:p>
      </dgm:t>
    </dgm:pt>
    <dgm:pt modelId="{B2911A7C-3148-4C47-AAA3-92F2C3999655}">
      <dgm:prSet/>
      <dgm:spPr/>
      <dgm:t>
        <a:bodyPr/>
        <a:lstStyle/>
        <a:p>
          <a:r>
            <a:rPr lang="fr-FR" dirty="0"/>
            <a:t>Mise en place du nouveau RA pour la saisie avec le registre</a:t>
          </a:r>
        </a:p>
      </dgm:t>
    </dgm:pt>
    <dgm:pt modelId="{FABE149B-67AD-421E-86DD-925B04492967}" type="parTrans" cxnId="{7A3E22F0-A4D1-464E-AE6E-D380679613B6}">
      <dgm:prSet/>
      <dgm:spPr/>
      <dgm:t>
        <a:bodyPr/>
        <a:lstStyle/>
        <a:p>
          <a:endParaRPr lang="fr-FR"/>
        </a:p>
      </dgm:t>
    </dgm:pt>
    <dgm:pt modelId="{E0FF8A29-6636-49BC-8085-52A3FF23FEB5}" type="sibTrans" cxnId="{7A3E22F0-A4D1-464E-AE6E-D380679613B6}">
      <dgm:prSet/>
      <dgm:spPr/>
      <dgm:t>
        <a:bodyPr/>
        <a:lstStyle/>
        <a:p>
          <a:endParaRPr lang="fr-FR"/>
        </a:p>
      </dgm:t>
    </dgm:pt>
    <dgm:pt modelId="{81F54C6B-9C78-4D09-BB35-E0919F2D2935}">
      <dgm:prSet/>
      <dgm:spPr/>
      <dgm:t>
        <a:bodyPr/>
        <a:lstStyle/>
        <a:p>
          <a:r>
            <a:rPr lang="fr-FR" dirty="0"/>
            <a:t>T1 2027</a:t>
          </a:r>
        </a:p>
      </dgm:t>
    </dgm:pt>
    <dgm:pt modelId="{2E616B05-44D3-4462-B575-051E481BD0F0}" type="parTrans" cxnId="{87927764-7E2D-43FD-AA37-A81A5B906814}">
      <dgm:prSet/>
      <dgm:spPr/>
      <dgm:t>
        <a:bodyPr/>
        <a:lstStyle/>
        <a:p>
          <a:endParaRPr lang="fr-FR"/>
        </a:p>
      </dgm:t>
    </dgm:pt>
    <dgm:pt modelId="{8D678403-E843-42D7-B3AC-A05AC473393C}" type="sibTrans" cxnId="{87927764-7E2D-43FD-AA37-A81A5B906814}">
      <dgm:prSet/>
      <dgm:spPr/>
      <dgm:t>
        <a:bodyPr/>
        <a:lstStyle/>
        <a:p>
          <a:endParaRPr lang="fr-FR"/>
        </a:p>
      </dgm:t>
    </dgm:pt>
    <dgm:pt modelId="{7C134EC1-12E4-4DF2-B69D-2FE44E4024A3}">
      <dgm:prSet/>
      <dgm:spPr/>
      <dgm:t>
        <a:bodyPr/>
        <a:lstStyle/>
        <a:p>
          <a:r>
            <a:rPr lang="fr-FR" dirty="0"/>
            <a:t>Saisie du nouveau RA</a:t>
          </a:r>
        </a:p>
      </dgm:t>
    </dgm:pt>
    <dgm:pt modelId="{D489C57C-12DE-4D28-AC9A-86D0313C5355}" type="parTrans" cxnId="{59FDE3F4-5F8B-4D88-93EC-F98E87AA9D14}">
      <dgm:prSet/>
      <dgm:spPr/>
      <dgm:t>
        <a:bodyPr/>
        <a:lstStyle/>
        <a:p>
          <a:endParaRPr lang="fr-FR"/>
        </a:p>
      </dgm:t>
    </dgm:pt>
    <dgm:pt modelId="{F779740D-66E5-4171-B274-5B59242EE743}" type="sibTrans" cxnId="{59FDE3F4-5F8B-4D88-93EC-F98E87AA9D14}">
      <dgm:prSet/>
      <dgm:spPr/>
      <dgm:t>
        <a:bodyPr/>
        <a:lstStyle/>
        <a:p>
          <a:endParaRPr lang="fr-FR"/>
        </a:p>
      </dgm:t>
    </dgm:pt>
    <dgm:pt modelId="{4B570FF5-0EDC-4553-A245-A0E6A3C967FE}" type="pres">
      <dgm:prSet presAssocID="{77641623-E8E4-4F08-8B8D-E7BC1EA22ECB}" presName="Name0" presStyleCnt="0">
        <dgm:presLayoutVars>
          <dgm:dir/>
          <dgm:resizeHandles val="exact"/>
        </dgm:presLayoutVars>
      </dgm:prSet>
      <dgm:spPr/>
    </dgm:pt>
    <dgm:pt modelId="{B0566AB6-7045-4870-8E65-22A8A5161977}" type="pres">
      <dgm:prSet presAssocID="{77641623-E8E4-4F08-8B8D-E7BC1EA22ECB}" presName="arrow" presStyleLbl="bgShp" presStyleIdx="0" presStyleCnt="1"/>
      <dgm:spPr/>
    </dgm:pt>
    <dgm:pt modelId="{06F7E1C8-BA93-42D0-AB4F-D1D10651CD84}" type="pres">
      <dgm:prSet presAssocID="{77641623-E8E4-4F08-8B8D-E7BC1EA22ECB}" presName="points" presStyleCnt="0"/>
      <dgm:spPr/>
    </dgm:pt>
    <dgm:pt modelId="{66843D58-5A3A-4A6F-8EC7-B82918C33616}" type="pres">
      <dgm:prSet presAssocID="{A2D48F77-A2E3-4D58-B43C-3A493A7F4796}" presName="compositeA" presStyleCnt="0"/>
      <dgm:spPr/>
    </dgm:pt>
    <dgm:pt modelId="{84FEF22C-9546-48AF-B8D8-61367DF804A1}" type="pres">
      <dgm:prSet presAssocID="{A2D48F77-A2E3-4D58-B43C-3A493A7F4796}" presName="textA" presStyleLbl="revTx" presStyleIdx="0" presStyleCnt="6">
        <dgm:presLayoutVars>
          <dgm:bulletEnabled val="1"/>
        </dgm:presLayoutVars>
      </dgm:prSet>
      <dgm:spPr/>
    </dgm:pt>
    <dgm:pt modelId="{72008190-A1C5-4CD7-80C1-BCA55AE039F9}" type="pres">
      <dgm:prSet presAssocID="{A2D48F77-A2E3-4D58-B43C-3A493A7F4796}" presName="circleA" presStyleLbl="node1" presStyleIdx="0" presStyleCnt="6"/>
      <dgm:spPr/>
    </dgm:pt>
    <dgm:pt modelId="{9C2D86ED-6C8E-4B9C-A700-CC3AA57D7C5B}" type="pres">
      <dgm:prSet presAssocID="{A2D48F77-A2E3-4D58-B43C-3A493A7F4796}" presName="spaceA" presStyleCnt="0"/>
      <dgm:spPr/>
    </dgm:pt>
    <dgm:pt modelId="{8B174AE1-6F36-40BA-AE95-FC4E1AF0F76F}" type="pres">
      <dgm:prSet presAssocID="{FCC15DBC-0E1E-490E-B6A1-4AEA3A49E19D}" presName="space" presStyleCnt="0"/>
      <dgm:spPr/>
    </dgm:pt>
    <dgm:pt modelId="{4B5173FE-C26D-4264-8E2B-FC6A9487F396}" type="pres">
      <dgm:prSet presAssocID="{2E5BA165-D74D-4676-AC0F-BEAA4FF09358}" presName="compositeB" presStyleCnt="0"/>
      <dgm:spPr/>
    </dgm:pt>
    <dgm:pt modelId="{84864A2F-31EE-4E49-B07D-8C53D770CF4E}" type="pres">
      <dgm:prSet presAssocID="{2E5BA165-D74D-4676-AC0F-BEAA4FF09358}" presName="textB" presStyleLbl="revTx" presStyleIdx="1" presStyleCnt="6">
        <dgm:presLayoutVars>
          <dgm:bulletEnabled val="1"/>
        </dgm:presLayoutVars>
      </dgm:prSet>
      <dgm:spPr/>
    </dgm:pt>
    <dgm:pt modelId="{0B54C9E7-0D4C-4334-ACDB-1E0AE5DE9A6C}" type="pres">
      <dgm:prSet presAssocID="{2E5BA165-D74D-4676-AC0F-BEAA4FF09358}" presName="circleB" presStyleLbl="node1" presStyleIdx="1" presStyleCnt="6"/>
      <dgm:spPr/>
    </dgm:pt>
    <dgm:pt modelId="{306D2265-BFBE-400F-B71C-4A103ED4E99C}" type="pres">
      <dgm:prSet presAssocID="{2E5BA165-D74D-4676-AC0F-BEAA4FF09358}" presName="spaceB" presStyleCnt="0"/>
      <dgm:spPr/>
    </dgm:pt>
    <dgm:pt modelId="{6A9BD8D0-74F1-4AC1-8205-9A192B6DA086}" type="pres">
      <dgm:prSet presAssocID="{3B2419F6-6D57-4E9E-91B5-7274D644F389}" presName="space" presStyleCnt="0"/>
      <dgm:spPr/>
    </dgm:pt>
    <dgm:pt modelId="{E4A889C8-3C3C-4BB2-AE9D-9E55AE0F2750}" type="pres">
      <dgm:prSet presAssocID="{5BF20AD1-000B-4C20-B61A-A0AF89EA95B5}" presName="compositeA" presStyleCnt="0"/>
      <dgm:spPr/>
    </dgm:pt>
    <dgm:pt modelId="{BA70E792-FE07-46B2-834C-B7C9541A4B8E}" type="pres">
      <dgm:prSet presAssocID="{5BF20AD1-000B-4C20-B61A-A0AF89EA95B5}" presName="textA" presStyleLbl="revTx" presStyleIdx="2" presStyleCnt="6">
        <dgm:presLayoutVars>
          <dgm:bulletEnabled val="1"/>
        </dgm:presLayoutVars>
      </dgm:prSet>
      <dgm:spPr/>
    </dgm:pt>
    <dgm:pt modelId="{99090100-9BE9-4376-8E24-75C0A04E8214}" type="pres">
      <dgm:prSet presAssocID="{5BF20AD1-000B-4C20-B61A-A0AF89EA95B5}" presName="circleA" presStyleLbl="node1" presStyleIdx="2" presStyleCnt="6"/>
      <dgm:spPr/>
    </dgm:pt>
    <dgm:pt modelId="{FE50A9AE-4260-4722-B5FD-FF8B360F2595}" type="pres">
      <dgm:prSet presAssocID="{5BF20AD1-000B-4C20-B61A-A0AF89EA95B5}" presName="spaceA" presStyleCnt="0"/>
      <dgm:spPr/>
    </dgm:pt>
    <dgm:pt modelId="{B6B7596A-E414-48D5-9CC0-90C539CBCB24}" type="pres">
      <dgm:prSet presAssocID="{814C289F-D940-46C5-9535-3AAEDFD99D7A}" presName="space" presStyleCnt="0"/>
      <dgm:spPr/>
    </dgm:pt>
    <dgm:pt modelId="{0852CD79-D0BB-47ED-83D5-683B39717840}" type="pres">
      <dgm:prSet presAssocID="{328C8D83-7E3B-4780-97CA-8CF025A4BF36}" presName="compositeB" presStyleCnt="0"/>
      <dgm:spPr/>
    </dgm:pt>
    <dgm:pt modelId="{1AA4B6EA-37C1-42AA-800A-0544EA60B062}" type="pres">
      <dgm:prSet presAssocID="{328C8D83-7E3B-4780-97CA-8CF025A4BF36}" presName="textB" presStyleLbl="revTx" presStyleIdx="3" presStyleCnt="6">
        <dgm:presLayoutVars>
          <dgm:bulletEnabled val="1"/>
        </dgm:presLayoutVars>
      </dgm:prSet>
      <dgm:spPr/>
    </dgm:pt>
    <dgm:pt modelId="{56592C21-3A52-4754-93CC-942014D7BDC8}" type="pres">
      <dgm:prSet presAssocID="{328C8D83-7E3B-4780-97CA-8CF025A4BF36}" presName="circleB" presStyleLbl="node1" presStyleIdx="3" presStyleCnt="6"/>
      <dgm:spPr/>
    </dgm:pt>
    <dgm:pt modelId="{9AAD9F9F-4552-4F42-90F6-056D23CDF24F}" type="pres">
      <dgm:prSet presAssocID="{328C8D83-7E3B-4780-97CA-8CF025A4BF36}" presName="spaceB" presStyleCnt="0"/>
      <dgm:spPr/>
    </dgm:pt>
    <dgm:pt modelId="{70BC2112-1B5B-4750-BAC9-3D518EC2A6BF}" type="pres">
      <dgm:prSet presAssocID="{9D0B4511-B39B-42D0-833D-C490AEC9FE1F}" presName="space" presStyleCnt="0"/>
      <dgm:spPr/>
    </dgm:pt>
    <dgm:pt modelId="{4119DA23-2C44-49FC-88BE-F9B6FD341E6D}" type="pres">
      <dgm:prSet presAssocID="{7390B476-4681-4B70-875C-4CD07578210E}" presName="compositeA" presStyleCnt="0"/>
      <dgm:spPr/>
    </dgm:pt>
    <dgm:pt modelId="{584D4D24-1DA9-494A-973B-76BA505C7B4E}" type="pres">
      <dgm:prSet presAssocID="{7390B476-4681-4B70-875C-4CD07578210E}" presName="textA" presStyleLbl="revTx" presStyleIdx="4" presStyleCnt="6">
        <dgm:presLayoutVars>
          <dgm:bulletEnabled val="1"/>
        </dgm:presLayoutVars>
      </dgm:prSet>
      <dgm:spPr/>
    </dgm:pt>
    <dgm:pt modelId="{4EE50F72-11A2-4AC2-9DD0-007D905B8018}" type="pres">
      <dgm:prSet presAssocID="{7390B476-4681-4B70-875C-4CD07578210E}" presName="circleA" presStyleLbl="node1" presStyleIdx="4" presStyleCnt="6"/>
      <dgm:spPr/>
    </dgm:pt>
    <dgm:pt modelId="{ADC75B7A-D957-4F93-9FD6-FFEEA5F417BA}" type="pres">
      <dgm:prSet presAssocID="{7390B476-4681-4B70-875C-4CD07578210E}" presName="spaceA" presStyleCnt="0"/>
      <dgm:spPr/>
    </dgm:pt>
    <dgm:pt modelId="{862D8F85-C567-4BAC-BD1D-E9A5F52E36FB}" type="pres">
      <dgm:prSet presAssocID="{30A39ED0-9DE7-4596-879B-0695883EF647}" presName="space" presStyleCnt="0"/>
      <dgm:spPr/>
    </dgm:pt>
    <dgm:pt modelId="{E5915539-996B-418F-95B7-D7437434290F}" type="pres">
      <dgm:prSet presAssocID="{81F54C6B-9C78-4D09-BB35-E0919F2D2935}" presName="compositeB" presStyleCnt="0"/>
      <dgm:spPr/>
    </dgm:pt>
    <dgm:pt modelId="{DF03D2FF-85D6-48D9-8056-1AC6789FE113}" type="pres">
      <dgm:prSet presAssocID="{81F54C6B-9C78-4D09-BB35-E0919F2D2935}" presName="textB" presStyleLbl="revTx" presStyleIdx="5" presStyleCnt="6">
        <dgm:presLayoutVars>
          <dgm:bulletEnabled val="1"/>
        </dgm:presLayoutVars>
      </dgm:prSet>
      <dgm:spPr/>
    </dgm:pt>
    <dgm:pt modelId="{31A62BAE-F5D8-4DF7-8C93-A322289D63C1}" type="pres">
      <dgm:prSet presAssocID="{81F54C6B-9C78-4D09-BB35-E0919F2D2935}" presName="circleB" presStyleLbl="node1" presStyleIdx="5" presStyleCnt="6"/>
      <dgm:spPr/>
    </dgm:pt>
    <dgm:pt modelId="{EDC7A907-F7D0-413C-AA61-F80E05E8317E}" type="pres">
      <dgm:prSet presAssocID="{81F54C6B-9C78-4D09-BB35-E0919F2D2935}" presName="spaceB" presStyleCnt="0"/>
      <dgm:spPr/>
    </dgm:pt>
  </dgm:ptLst>
  <dgm:cxnLst>
    <dgm:cxn modelId="{EBC87C08-7EAF-40B4-9179-750D6FBC392F}" type="presOf" srcId="{77641623-E8E4-4F08-8B8D-E7BC1EA22ECB}" destId="{4B570FF5-0EDC-4553-A245-A0E6A3C967FE}" srcOrd="0" destOrd="0" presId="urn:microsoft.com/office/officeart/2005/8/layout/hProcess11"/>
    <dgm:cxn modelId="{5B0D790C-CF77-4EF0-8196-E5CF8660AB58}" srcId="{77641623-E8E4-4F08-8B8D-E7BC1EA22ECB}" destId="{328C8D83-7E3B-4780-97CA-8CF025A4BF36}" srcOrd="3" destOrd="0" parTransId="{2FAF0875-D90C-4DAE-91F8-DE46148A8A85}" sibTransId="{9D0B4511-B39B-42D0-833D-C490AEC9FE1F}"/>
    <dgm:cxn modelId="{5AF19517-7596-49E9-86C5-97ADBA922B12}" type="presOf" srcId="{7390B476-4681-4B70-875C-4CD07578210E}" destId="{584D4D24-1DA9-494A-973B-76BA505C7B4E}" srcOrd="0" destOrd="0" presId="urn:microsoft.com/office/officeart/2005/8/layout/hProcess11"/>
    <dgm:cxn modelId="{4C6AFB17-6C8A-434A-A69B-8EF2586F4B45}" type="presOf" srcId="{A2D48F77-A2E3-4D58-B43C-3A493A7F4796}" destId="{84FEF22C-9546-48AF-B8D8-61367DF804A1}" srcOrd="0" destOrd="0" presId="urn:microsoft.com/office/officeart/2005/8/layout/hProcess11"/>
    <dgm:cxn modelId="{9B401C1C-EF5D-438F-B409-456C3606A54A}" srcId="{A2D48F77-A2E3-4D58-B43C-3A493A7F4796}" destId="{72013183-8801-4384-9E20-0677B8CEF577}" srcOrd="0" destOrd="0" parTransId="{B0B95445-5B7F-4997-9F0B-A9EE258571D7}" sibTransId="{D584BDB7-6782-404B-AC50-413F279B7256}"/>
    <dgm:cxn modelId="{7B0EEE20-2C96-4D2D-A77C-4DC6D556F5C3}" type="presOf" srcId="{328C8D83-7E3B-4780-97CA-8CF025A4BF36}" destId="{1AA4B6EA-37C1-42AA-800A-0544EA60B062}" srcOrd="0" destOrd="0" presId="urn:microsoft.com/office/officeart/2005/8/layout/hProcess11"/>
    <dgm:cxn modelId="{162A312A-17CF-4BBA-8BD8-8BB9F70B14D0}" type="presOf" srcId="{7C134EC1-12E4-4DF2-B69D-2FE44E4024A3}" destId="{DF03D2FF-85D6-48D9-8056-1AC6789FE113}" srcOrd="0" destOrd="1" presId="urn:microsoft.com/office/officeart/2005/8/layout/hProcess11"/>
    <dgm:cxn modelId="{87927764-7E2D-43FD-AA37-A81A5B906814}" srcId="{77641623-E8E4-4F08-8B8D-E7BC1EA22ECB}" destId="{81F54C6B-9C78-4D09-BB35-E0919F2D2935}" srcOrd="5" destOrd="0" parTransId="{2E616B05-44D3-4462-B575-051E481BD0F0}" sibTransId="{8D678403-E843-42D7-B3AC-A05AC473393C}"/>
    <dgm:cxn modelId="{E093DE65-E655-4D1F-BFFD-6BA258AF998C}" type="presOf" srcId="{3E857B58-6250-43B2-9EFF-9EA6AFBB2583}" destId="{1AA4B6EA-37C1-42AA-800A-0544EA60B062}" srcOrd="0" destOrd="1" presId="urn:microsoft.com/office/officeart/2005/8/layout/hProcess11"/>
    <dgm:cxn modelId="{635DF649-8528-42A0-BF37-79B67F43C9AF}" srcId="{77641623-E8E4-4F08-8B8D-E7BC1EA22ECB}" destId="{A2D48F77-A2E3-4D58-B43C-3A493A7F4796}" srcOrd="0" destOrd="0" parTransId="{346956D5-C506-4CBA-8127-D3D08DA9C64E}" sibTransId="{FCC15DBC-0E1E-490E-B6A1-4AEA3A49E19D}"/>
    <dgm:cxn modelId="{35F13D6C-5D49-4E8A-B55A-06188F22EC7E}" type="presOf" srcId="{7F75FFDC-7FF6-4A5C-BBD3-BEBA511385B7}" destId="{1AA4B6EA-37C1-42AA-800A-0544EA60B062}" srcOrd="0" destOrd="2" presId="urn:microsoft.com/office/officeart/2005/8/layout/hProcess11"/>
    <dgm:cxn modelId="{9BD25D56-573C-4278-BE6E-184B50F75902}" type="presOf" srcId="{B2911A7C-3148-4C47-AAA3-92F2C3999655}" destId="{584D4D24-1DA9-494A-973B-76BA505C7B4E}" srcOrd="0" destOrd="1" presId="urn:microsoft.com/office/officeart/2005/8/layout/hProcess11"/>
    <dgm:cxn modelId="{768B9457-5B82-4FDD-9F12-84AB7FB9162C}" srcId="{328C8D83-7E3B-4780-97CA-8CF025A4BF36}" destId="{7F75FFDC-7FF6-4A5C-BBD3-BEBA511385B7}" srcOrd="1" destOrd="0" parTransId="{865395E1-30A7-4006-8FFF-4C47BD22FE42}" sibTransId="{E9E8CBE4-B027-4CB2-A4F6-F2075578D755}"/>
    <dgm:cxn modelId="{8E88F159-3676-4AD2-A319-B1C732DA0291}" srcId="{77641623-E8E4-4F08-8B8D-E7BC1EA22ECB}" destId="{2E5BA165-D74D-4676-AC0F-BEAA4FF09358}" srcOrd="1" destOrd="0" parTransId="{043FC354-D25A-4D23-8054-1F88F61C09A4}" sibTransId="{3B2419F6-6D57-4E9E-91B5-7274D644F389}"/>
    <dgm:cxn modelId="{D2D52E5A-0BBE-4207-B5EE-4308338FFAA7}" type="presOf" srcId="{72013183-8801-4384-9E20-0677B8CEF577}" destId="{84FEF22C-9546-48AF-B8D8-61367DF804A1}" srcOrd="0" destOrd="1" presId="urn:microsoft.com/office/officeart/2005/8/layout/hProcess11"/>
    <dgm:cxn modelId="{D8AA997D-D339-4631-B847-92C6E7FF6479}" type="presOf" srcId="{00D83FF2-5633-460F-9D4A-D38EC0F1E47C}" destId="{BA70E792-FE07-46B2-834C-B7C9541A4B8E}" srcOrd="0" destOrd="1" presId="urn:microsoft.com/office/officeart/2005/8/layout/hProcess11"/>
    <dgm:cxn modelId="{3E977B8E-B55C-4068-970C-9B148B8CD1F9}" srcId="{77641623-E8E4-4F08-8B8D-E7BC1EA22ECB}" destId="{7390B476-4681-4B70-875C-4CD07578210E}" srcOrd="4" destOrd="0" parTransId="{D596758D-2FAD-492B-87AB-B6899EDCC15A}" sibTransId="{30A39ED0-9DE7-4596-879B-0695883EF647}"/>
    <dgm:cxn modelId="{845AB3A2-2A24-4DB7-8796-3D3C6847B994}" srcId="{328C8D83-7E3B-4780-97CA-8CF025A4BF36}" destId="{3E857B58-6250-43B2-9EFF-9EA6AFBB2583}" srcOrd="0" destOrd="0" parTransId="{411A7B8C-57F7-43E1-B6A9-3F44AE33F515}" sibTransId="{505F2110-60C1-4352-848D-A94BC9FB5A25}"/>
    <dgm:cxn modelId="{FF9F63AF-95CC-4432-A013-3E8B8D3AD588}" srcId="{2E5BA165-D74D-4676-AC0F-BEAA4FF09358}" destId="{D5C7B402-0705-4C50-B476-360BCE8EB5E5}" srcOrd="0" destOrd="0" parTransId="{B15BDA49-68F9-45F6-B872-36FAD540F661}" sibTransId="{DC4938C3-45CC-44A8-8769-BD6751451E51}"/>
    <dgm:cxn modelId="{99545EB9-27D8-4F1F-AE95-F373A37A06F9}" type="presOf" srcId="{2E5BA165-D74D-4676-AC0F-BEAA4FF09358}" destId="{84864A2F-31EE-4E49-B07D-8C53D770CF4E}" srcOrd="0" destOrd="0" presId="urn:microsoft.com/office/officeart/2005/8/layout/hProcess11"/>
    <dgm:cxn modelId="{E07089C8-0207-444B-A915-F75D9B9FE3B4}" type="presOf" srcId="{D5C7B402-0705-4C50-B476-360BCE8EB5E5}" destId="{84864A2F-31EE-4E49-B07D-8C53D770CF4E}" srcOrd="0" destOrd="1" presId="urn:microsoft.com/office/officeart/2005/8/layout/hProcess11"/>
    <dgm:cxn modelId="{1C8818CB-8408-47AA-B817-7C3862413334}" srcId="{77641623-E8E4-4F08-8B8D-E7BC1EA22ECB}" destId="{5BF20AD1-000B-4C20-B61A-A0AF89EA95B5}" srcOrd="2" destOrd="0" parTransId="{C2621536-0815-4080-8484-FBC7EAF14137}" sibTransId="{814C289F-D940-46C5-9535-3AAEDFD99D7A}"/>
    <dgm:cxn modelId="{F85CA5D8-CF5F-4125-9E65-44457DDAB24D}" type="presOf" srcId="{81F54C6B-9C78-4D09-BB35-E0919F2D2935}" destId="{DF03D2FF-85D6-48D9-8056-1AC6789FE113}" srcOrd="0" destOrd="0" presId="urn:microsoft.com/office/officeart/2005/8/layout/hProcess11"/>
    <dgm:cxn modelId="{225538E5-688E-46EC-AB57-3F85B97F5935}" type="presOf" srcId="{5BF20AD1-000B-4C20-B61A-A0AF89EA95B5}" destId="{BA70E792-FE07-46B2-834C-B7C9541A4B8E}" srcOrd="0" destOrd="0" presId="urn:microsoft.com/office/officeart/2005/8/layout/hProcess11"/>
    <dgm:cxn modelId="{7A3E22F0-A4D1-464E-AE6E-D380679613B6}" srcId="{7390B476-4681-4B70-875C-4CD07578210E}" destId="{B2911A7C-3148-4C47-AAA3-92F2C3999655}" srcOrd="0" destOrd="0" parTransId="{FABE149B-67AD-421E-86DD-925B04492967}" sibTransId="{E0FF8A29-6636-49BC-8085-52A3FF23FEB5}"/>
    <dgm:cxn modelId="{0EB525F4-4875-4CCD-895A-18464F055935}" srcId="{5BF20AD1-000B-4C20-B61A-A0AF89EA95B5}" destId="{00D83FF2-5633-460F-9D4A-D38EC0F1E47C}" srcOrd="0" destOrd="0" parTransId="{B4F68F67-1201-4615-8D38-FA999873491B}" sibTransId="{D07CFCCC-D11C-4336-8C63-26E26CBA5DC4}"/>
    <dgm:cxn modelId="{59FDE3F4-5F8B-4D88-93EC-F98E87AA9D14}" srcId="{81F54C6B-9C78-4D09-BB35-E0919F2D2935}" destId="{7C134EC1-12E4-4DF2-B69D-2FE44E4024A3}" srcOrd="0" destOrd="0" parTransId="{D489C57C-12DE-4D28-AC9A-86D0313C5355}" sibTransId="{F779740D-66E5-4171-B274-5B59242EE743}"/>
    <dgm:cxn modelId="{58BF996A-BB17-4E6E-9325-08FD27D416E8}" type="presParOf" srcId="{4B570FF5-0EDC-4553-A245-A0E6A3C967FE}" destId="{B0566AB6-7045-4870-8E65-22A8A5161977}" srcOrd="0" destOrd="0" presId="urn:microsoft.com/office/officeart/2005/8/layout/hProcess11"/>
    <dgm:cxn modelId="{FF1BA0CF-0001-4944-B4BA-93E5957971E3}" type="presParOf" srcId="{4B570FF5-0EDC-4553-A245-A0E6A3C967FE}" destId="{06F7E1C8-BA93-42D0-AB4F-D1D10651CD84}" srcOrd="1" destOrd="0" presId="urn:microsoft.com/office/officeart/2005/8/layout/hProcess11"/>
    <dgm:cxn modelId="{D348D90C-BC10-4F22-AA45-C747D40E4039}" type="presParOf" srcId="{06F7E1C8-BA93-42D0-AB4F-D1D10651CD84}" destId="{66843D58-5A3A-4A6F-8EC7-B82918C33616}" srcOrd="0" destOrd="0" presId="urn:microsoft.com/office/officeart/2005/8/layout/hProcess11"/>
    <dgm:cxn modelId="{981C4629-DD1A-42AB-A07C-A2183F679A20}" type="presParOf" srcId="{66843D58-5A3A-4A6F-8EC7-B82918C33616}" destId="{84FEF22C-9546-48AF-B8D8-61367DF804A1}" srcOrd="0" destOrd="0" presId="urn:microsoft.com/office/officeart/2005/8/layout/hProcess11"/>
    <dgm:cxn modelId="{065F89FD-113F-40CF-9ACF-C556947B9506}" type="presParOf" srcId="{66843D58-5A3A-4A6F-8EC7-B82918C33616}" destId="{72008190-A1C5-4CD7-80C1-BCA55AE039F9}" srcOrd="1" destOrd="0" presId="urn:microsoft.com/office/officeart/2005/8/layout/hProcess11"/>
    <dgm:cxn modelId="{E6C8C17A-F2E3-4685-A36B-A9F3C2C85A75}" type="presParOf" srcId="{66843D58-5A3A-4A6F-8EC7-B82918C33616}" destId="{9C2D86ED-6C8E-4B9C-A700-CC3AA57D7C5B}" srcOrd="2" destOrd="0" presId="urn:microsoft.com/office/officeart/2005/8/layout/hProcess11"/>
    <dgm:cxn modelId="{68A4BB24-6248-48C6-85E1-CAC0CD3CA0F1}" type="presParOf" srcId="{06F7E1C8-BA93-42D0-AB4F-D1D10651CD84}" destId="{8B174AE1-6F36-40BA-AE95-FC4E1AF0F76F}" srcOrd="1" destOrd="0" presId="urn:microsoft.com/office/officeart/2005/8/layout/hProcess11"/>
    <dgm:cxn modelId="{2DE801E8-207A-4DA5-A2E7-41FC0B4045E9}" type="presParOf" srcId="{06F7E1C8-BA93-42D0-AB4F-D1D10651CD84}" destId="{4B5173FE-C26D-4264-8E2B-FC6A9487F396}" srcOrd="2" destOrd="0" presId="urn:microsoft.com/office/officeart/2005/8/layout/hProcess11"/>
    <dgm:cxn modelId="{4EC83E2D-6E3E-418E-BBDB-F2F448E71F9F}" type="presParOf" srcId="{4B5173FE-C26D-4264-8E2B-FC6A9487F396}" destId="{84864A2F-31EE-4E49-B07D-8C53D770CF4E}" srcOrd="0" destOrd="0" presId="urn:microsoft.com/office/officeart/2005/8/layout/hProcess11"/>
    <dgm:cxn modelId="{34DC88AC-ABF5-40DE-A5E9-1E746E99403E}" type="presParOf" srcId="{4B5173FE-C26D-4264-8E2B-FC6A9487F396}" destId="{0B54C9E7-0D4C-4334-ACDB-1E0AE5DE9A6C}" srcOrd="1" destOrd="0" presId="urn:microsoft.com/office/officeart/2005/8/layout/hProcess11"/>
    <dgm:cxn modelId="{271B7FA2-81B6-48B3-A688-7F43EB6FE8C0}" type="presParOf" srcId="{4B5173FE-C26D-4264-8E2B-FC6A9487F396}" destId="{306D2265-BFBE-400F-B71C-4A103ED4E99C}" srcOrd="2" destOrd="0" presId="urn:microsoft.com/office/officeart/2005/8/layout/hProcess11"/>
    <dgm:cxn modelId="{B242471E-29D6-4380-814B-117416A4B16E}" type="presParOf" srcId="{06F7E1C8-BA93-42D0-AB4F-D1D10651CD84}" destId="{6A9BD8D0-74F1-4AC1-8205-9A192B6DA086}" srcOrd="3" destOrd="0" presId="urn:microsoft.com/office/officeart/2005/8/layout/hProcess11"/>
    <dgm:cxn modelId="{2C564BC6-FFA4-41A6-A1E4-D398501A8889}" type="presParOf" srcId="{06F7E1C8-BA93-42D0-AB4F-D1D10651CD84}" destId="{E4A889C8-3C3C-4BB2-AE9D-9E55AE0F2750}" srcOrd="4" destOrd="0" presId="urn:microsoft.com/office/officeart/2005/8/layout/hProcess11"/>
    <dgm:cxn modelId="{D01B25C3-728C-4019-BE70-5ADA3B129D04}" type="presParOf" srcId="{E4A889C8-3C3C-4BB2-AE9D-9E55AE0F2750}" destId="{BA70E792-FE07-46B2-834C-B7C9541A4B8E}" srcOrd="0" destOrd="0" presId="urn:microsoft.com/office/officeart/2005/8/layout/hProcess11"/>
    <dgm:cxn modelId="{334CEEFD-C55C-4467-9C56-4A649A4CC18A}" type="presParOf" srcId="{E4A889C8-3C3C-4BB2-AE9D-9E55AE0F2750}" destId="{99090100-9BE9-4376-8E24-75C0A04E8214}" srcOrd="1" destOrd="0" presId="urn:microsoft.com/office/officeart/2005/8/layout/hProcess11"/>
    <dgm:cxn modelId="{DCA1D563-F4A6-4972-9A66-C2A2FCB7B231}" type="presParOf" srcId="{E4A889C8-3C3C-4BB2-AE9D-9E55AE0F2750}" destId="{FE50A9AE-4260-4722-B5FD-FF8B360F2595}" srcOrd="2" destOrd="0" presId="urn:microsoft.com/office/officeart/2005/8/layout/hProcess11"/>
    <dgm:cxn modelId="{FCE28E69-D1A3-41CD-A053-D6F29CA5B2A6}" type="presParOf" srcId="{06F7E1C8-BA93-42D0-AB4F-D1D10651CD84}" destId="{B6B7596A-E414-48D5-9CC0-90C539CBCB24}" srcOrd="5" destOrd="0" presId="urn:microsoft.com/office/officeart/2005/8/layout/hProcess11"/>
    <dgm:cxn modelId="{995C7D88-A817-4D17-BBF9-192BE0D22EAD}" type="presParOf" srcId="{06F7E1C8-BA93-42D0-AB4F-D1D10651CD84}" destId="{0852CD79-D0BB-47ED-83D5-683B39717840}" srcOrd="6" destOrd="0" presId="urn:microsoft.com/office/officeart/2005/8/layout/hProcess11"/>
    <dgm:cxn modelId="{69745D5A-2EB1-4DA1-8CF8-A1B5FCA4EE4E}" type="presParOf" srcId="{0852CD79-D0BB-47ED-83D5-683B39717840}" destId="{1AA4B6EA-37C1-42AA-800A-0544EA60B062}" srcOrd="0" destOrd="0" presId="urn:microsoft.com/office/officeart/2005/8/layout/hProcess11"/>
    <dgm:cxn modelId="{BEC42634-5B59-4A62-A913-0B0C15406F21}" type="presParOf" srcId="{0852CD79-D0BB-47ED-83D5-683B39717840}" destId="{56592C21-3A52-4754-93CC-942014D7BDC8}" srcOrd="1" destOrd="0" presId="urn:microsoft.com/office/officeart/2005/8/layout/hProcess11"/>
    <dgm:cxn modelId="{D44E5F1F-8D5B-4AF3-8B84-6BC6A4DB8B7E}" type="presParOf" srcId="{0852CD79-D0BB-47ED-83D5-683B39717840}" destId="{9AAD9F9F-4552-4F42-90F6-056D23CDF24F}" srcOrd="2" destOrd="0" presId="urn:microsoft.com/office/officeart/2005/8/layout/hProcess11"/>
    <dgm:cxn modelId="{515CD23F-D8B3-41FD-8E60-602188D9D39A}" type="presParOf" srcId="{06F7E1C8-BA93-42D0-AB4F-D1D10651CD84}" destId="{70BC2112-1B5B-4750-BAC9-3D518EC2A6BF}" srcOrd="7" destOrd="0" presId="urn:microsoft.com/office/officeart/2005/8/layout/hProcess11"/>
    <dgm:cxn modelId="{F9B730CB-5913-4230-960C-36BCB0E10060}" type="presParOf" srcId="{06F7E1C8-BA93-42D0-AB4F-D1D10651CD84}" destId="{4119DA23-2C44-49FC-88BE-F9B6FD341E6D}" srcOrd="8" destOrd="0" presId="urn:microsoft.com/office/officeart/2005/8/layout/hProcess11"/>
    <dgm:cxn modelId="{BBA0D6F5-DAC2-4A94-8C61-BABC4FF0D709}" type="presParOf" srcId="{4119DA23-2C44-49FC-88BE-F9B6FD341E6D}" destId="{584D4D24-1DA9-494A-973B-76BA505C7B4E}" srcOrd="0" destOrd="0" presId="urn:microsoft.com/office/officeart/2005/8/layout/hProcess11"/>
    <dgm:cxn modelId="{4E30BE07-C42E-430D-BF19-69CA53C2E00C}" type="presParOf" srcId="{4119DA23-2C44-49FC-88BE-F9B6FD341E6D}" destId="{4EE50F72-11A2-4AC2-9DD0-007D905B8018}" srcOrd="1" destOrd="0" presId="urn:microsoft.com/office/officeart/2005/8/layout/hProcess11"/>
    <dgm:cxn modelId="{1DE43543-8A9B-48BC-AD64-28DF7847AC30}" type="presParOf" srcId="{4119DA23-2C44-49FC-88BE-F9B6FD341E6D}" destId="{ADC75B7A-D957-4F93-9FD6-FFEEA5F417BA}" srcOrd="2" destOrd="0" presId="urn:microsoft.com/office/officeart/2005/8/layout/hProcess11"/>
    <dgm:cxn modelId="{8CB6828D-E25D-4A87-ABF1-E3AA24ED42C0}" type="presParOf" srcId="{06F7E1C8-BA93-42D0-AB4F-D1D10651CD84}" destId="{862D8F85-C567-4BAC-BD1D-E9A5F52E36FB}" srcOrd="9" destOrd="0" presId="urn:microsoft.com/office/officeart/2005/8/layout/hProcess11"/>
    <dgm:cxn modelId="{F305DA30-18FB-4988-AD30-85C2539BA165}" type="presParOf" srcId="{06F7E1C8-BA93-42D0-AB4F-D1D10651CD84}" destId="{E5915539-996B-418F-95B7-D7437434290F}" srcOrd="10" destOrd="0" presId="urn:microsoft.com/office/officeart/2005/8/layout/hProcess11"/>
    <dgm:cxn modelId="{A37F12D7-F33D-4E73-9D2E-2D75F8EDC9B8}" type="presParOf" srcId="{E5915539-996B-418F-95B7-D7437434290F}" destId="{DF03D2FF-85D6-48D9-8056-1AC6789FE113}" srcOrd="0" destOrd="0" presId="urn:microsoft.com/office/officeart/2005/8/layout/hProcess11"/>
    <dgm:cxn modelId="{36705D20-EF05-4906-8A75-6DA8B7780043}" type="presParOf" srcId="{E5915539-996B-418F-95B7-D7437434290F}" destId="{31A62BAE-F5D8-4DF7-8C93-A322289D63C1}" srcOrd="1" destOrd="0" presId="urn:microsoft.com/office/officeart/2005/8/layout/hProcess11"/>
    <dgm:cxn modelId="{4185E86A-940C-48D1-8A0F-99892E10FC95}" type="presParOf" srcId="{E5915539-996B-418F-95B7-D7437434290F}" destId="{EDC7A907-F7D0-413C-AA61-F80E05E8317E}"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C6C9B2F-2B9B-4F4F-850D-967C12BABFF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24B2B079-35D1-4A48-BC76-49C0EA3C76D0}">
      <dgm:prSet phldrT="[Texte]"/>
      <dgm:spPr/>
      <dgm:t>
        <a:bodyPr/>
        <a:lstStyle/>
        <a:p>
          <a:r>
            <a:rPr lang="fr-FR" dirty="0"/>
            <a:t>ajouts</a:t>
          </a:r>
        </a:p>
      </dgm:t>
    </dgm:pt>
    <dgm:pt modelId="{700354DA-A259-49F8-A4BA-A84FC3B891A0}" type="parTrans" cxnId="{F7AE2985-9BE9-4D06-89A1-24B5BBCBD0F4}">
      <dgm:prSet/>
      <dgm:spPr/>
      <dgm:t>
        <a:bodyPr/>
        <a:lstStyle/>
        <a:p>
          <a:endParaRPr lang="fr-FR"/>
        </a:p>
      </dgm:t>
    </dgm:pt>
    <dgm:pt modelId="{AA3A46AF-B300-47C2-B80B-FD50074B27BB}" type="sibTrans" cxnId="{F7AE2985-9BE9-4D06-89A1-24B5BBCBD0F4}">
      <dgm:prSet/>
      <dgm:spPr/>
      <dgm:t>
        <a:bodyPr/>
        <a:lstStyle/>
        <a:p>
          <a:endParaRPr lang="fr-FR"/>
        </a:p>
      </dgm:t>
    </dgm:pt>
    <dgm:pt modelId="{138A0E1E-8EE3-45C4-9514-613D4C148ED5}">
      <dgm:prSet phldrT="[Texte]"/>
      <dgm:spPr/>
      <dgm:t>
        <a:bodyPr/>
        <a:lstStyle/>
        <a:p>
          <a:r>
            <a:rPr lang="fr-FR" dirty="0"/>
            <a:t>Adressage patient</a:t>
          </a:r>
        </a:p>
      </dgm:t>
    </dgm:pt>
    <dgm:pt modelId="{BCAA02BF-DD9D-41E6-B077-8C5CD7380ECC}" type="parTrans" cxnId="{F72EF22E-F1EC-4F91-B565-9624FE215A36}">
      <dgm:prSet/>
      <dgm:spPr/>
      <dgm:t>
        <a:bodyPr/>
        <a:lstStyle/>
        <a:p>
          <a:endParaRPr lang="fr-FR"/>
        </a:p>
      </dgm:t>
    </dgm:pt>
    <dgm:pt modelId="{178EB7CA-9432-4760-A8C5-FE0F497CCB34}" type="sibTrans" cxnId="{F72EF22E-F1EC-4F91-B565-9624FE215A36}">
      <dgm:prSet/>
      <dgm:spPr/>
      <dgm:t>
        <a:bodyPr/>
        <a:lstStyle/>
        <a:p>
          <a:endParaRPr lang="fr-FR"/>
        </a:p>
      </dgm:t>
    </dgm:pt>
    <dgm:pt modelId="{D268E797-E358-401C-8964-528ABCDDBCEA}">
      <dgm:prSet phldrT="[Texte]"/>
      <dgm:spPr/>
      <dgm:t>
        <a:bodyPr/>
        <a:lstStyle/>
        <a:p>
          <a:r>
            <a:rPr lang="fr-FR" dirty="0"/>
            <a:t>Appui </a:t>
          </a:r>
          <a:r>
            <a:rPr lang="fr-FR" dirty="0" err="1"/>
            <a:t>Paliped</a:t>
          </a:r>
          <a:endParaRPr lang="fr-FR" dirty="0"/>
        </a:p>
      </dgm:t>
    </dgm:pt>
    <dgm:pt modelId="{474212FA-3022-4E85-874F-BFB8641BC7DC}" type="parTrans" cxnId="{261A96F0-23E5-41AB-AC75-ECFE5EDB83BB}">
      <dgm:prSet/>
      <dgm:spPr/>
      <dgm:t>
        <a:bodyPr/>
        <a:lstStyle/>
        <a:p>
          <a:endParaRPr lang="fr-FR"/>
        </a:p>
      </dgm:t>
    </dgm:pt>
    <dgm:pt modelId="{2FB348B0-9249-49DA-8088-9AD5EC616315}" type="sibTrans" cxnId="{261A96F0-23E5-41AB-AC75-ECFE5EDB83BB}">
      <dgm:prSet/>
      <dgm:spPr/>
      <dgm:t>
        <a:bodyPr/>
        <a:lstStyle/>
        <a:p>
          <a:endParaRPr lang="fr-FR"/>
        </a:p>
      </dgm:t>
    </dgm:pt>
    <dgm:pt modelId="{B1E71482-CFCF-4B7E-B857-DD5CA6A48485}">
      <dgm:prSet phldrT="[Texte]"/>
      <dgm:spPr/>
      <dgm:t>
        <a:bodyPr/>
        <a:lstStyle/>
        <a:p>
          <a:r>
            <a:rPr lang="fr-FR" dirty="0"/>
            <a:t>simplifications</a:t>
          </a:r>
        </a:p>
      </dgm:t>
    </dgm:pt>
    <dgm:pt modelId="{8299BCC2-85BE-4FC3-90AA-4810E495B116}" type="parTrans" cxnId="{7502F61B-088F-4FC1-ACE9-319055AB9D9C}">
      <dgm:prSet/>
      <dgm:spPr/>
      <dgm:t>
        <a:bodyPr/>
        <a:lstStyle/>
        <a:p>
          <a:endParaRPr lang="fr-FR"/>
        </a:p>
      </dgm:t>
    </dgm:pt>
    <dgm:pt modelId="{85219E99-DA08-4E1E-92E5-C86C94FD4CDD}" type="sibTrans" cxnId="{7502F61B-088F-4FC1-ACE9-319055AB9D9C}">
      <dgm:prSet/>
      <dgm:spPr/>
      <dgm:t>
        <a:bodyPr/>
        <a:lstStyle/>
        <a:p>
          <a:endParaRPr lang="fr-FR"/>
        </a:p>
      </dgm:t>
    </dgm:pt>
    <dgm:pt modelId="{DEDDA660-A730-4C08-A022-EF0CDCCB4857}">
      <dgm:prSet phldrT="[Texte]"/>
      <dgm:spPr/>
      <dgm:t>
        <a:bodyPr/>
        <a:lstStyle/>
        <a:p>
          <a:r>
            <a:rPr lang="fr-FR" dirty="0"/>
            <a:t>Mois précédent le décès</a:t>
          </a:r>
        </a:p>
      </dgm:t>
    </dgm:pt>
    <dgm:pt modelId="{059AB27B-BD78-4558-A48A-8D3571B77D06}" type="parTrans" cxnId="{19866AF7-BF5D-4EF0-9BAE-11717659ADE2}">
      <dgm:prSet/>
      <dgm:spPr/>
      <dgm:t>
        <a:bodyPr/>
        <a:lstStyle/>
        <a:p>
          <a:endParaRPr lang="fr-FR"/>
        </a:p>
      </dgm:t>
    </dgm:pt>
    <dgm:pt modelId="{3339380E-146B-4E9B-B697-A8BC049FED47}" type="sibTrans" cxnId="{19866AF7-BF5D-4EF0-9BAE-11717659ADE2}">
      <dgm:prSet/>
      <dgm:spPr/>
      <dgm:t>
        <a:bodyPr/>
        <a:lstStyle/>
        <a:p>
          <a:endParaRPr lang="fr-FR"/>
        </a:p>
      </dgm:t>
    </dgm:pt>
    <dgm:pt modelId="{4A38C19A-A3DF-4D6A-ACC5-A040803A8F7F}">
      <dgm:prSet phldrT="[Texte]"/>
      <dgm:spPr/>
      <dgm:t>
        <a:bodyPr/>
        <a:lstStyle/>
        <a:p>
          <a:r>
            <a:rPr lang="fr-FR" dirty="0"/>
            <a:t>Activités de formation</a:t>
          </a:r>
        </a:p>
      </dgm:t>
    </dgm:pt>
    <dgm:pt modelId="{FCA03669-70E6-4645-B5A6-5C60F246EEAD}" type="parTrans" cxnId="{03CC370B-FA33-4CFD-85F2-DC79728E8773}">
      <dgm:prSet/>
      <dgm:spPr/>
      <dgm:t>
        <a:bodyPr/>
        <a:lstStyle/>
        <a:p>
          <a:endParaRPr lang="fr-FR"/>
        </a:p>
      </dgm:t>
    </dgm:pt>
    <dgm:pt modelId="{5543926F-ADB7-4589-A01D-439CB16BDA45}" type="sibTrans" cxnId="{03CC370B-FA33-4CFD-85F2-DC79728E8773}">
      <dgm:prSet/>
      <dgm:spPr/>
      <dgm:t>
        <a:bodyPr/>
        <a:lstStyle/>
        <a:p>
          <a:endParaRPr lang="fr-FR"/>
        </a:p>
      </dgm:t>
    </dgm:pt>
    <dgm:pt modelId="{478BD6A5-4596-4529-B75F-8AA85D03A1BF}">
      <dgm:prSet phldrT="[Texte]"/>
      <dgm:spPr/>
      <dgm:t>
        <a:bodyPr/>
        <a:lstStyle/>
        <a:p>
          <a:r>
            <a:rPr lang="fr-FR" dirty="0"/>
            <a:t>Prescription</a:t>
          </a:r>
        </a:p>
      </dgm:t>
    </dgm:pt>
    <dgm:pt modelId="{2960C717-CB5A-4EB5-8E8F-F7F5798B74C3}" type="parTrans" cxnId="{37FD277C-8567-419B-8D8C-A18A419D51D8}">
      <dgm:prSet/>
      <dgm:spPr/>
      <dgm:t>
        <a:bodyPr/>
        <a:lstStyle/>
        <a:p>
          <a:endParaRPr lang="fr-FR"/>
        </a:p>
      </dgm:t>
    </dgm:pt>
    <dgm:pt modelId="{2E0328CD-BFAA-4555-9C61-7FAE44B58729}" type="sibTrans" cxnId="{37FD277C-8567-419B-8D8C-A18A419D51D8}">
      <dgm:prSet/>
      <dgm:spPr/>
      <dgm:t>
        <a:bodyPr/>
        <a:lstStyle/>
        <a:p>
          <a:endParaRPr lang="fr-FR"/>
        </a:p>
      </dgm:t>
    </dgm:pt>
    <dgm:pt modelId="{B2B9F4DF-71AB-471D-B707-A40EDE957FC8}">
      <dgm:prSet phldrT="[Texte]"/>
      <dgm:spPr/>
      <dgm:t>
        <a:bodyPr/>
        <a:lstStyle/>
        <a:p>
          <a:r>
            <a:rPr lang="fr-FR" dirty="0"/>
            <a:t>Budget distinction activité territoriale et intra hospitalière</a:t>
          </a:r>
        </a:p>
      </dgm:t>
    </dgm:pt>
    <dgm:pt modelId="{FD8A247E-2252-40B0-AEB7-57146391ABD9}" type="parTrans" cxnId="{AF4949C0-87CA-4960-9A80-09646BF2F54F}">
      <dgm:prSet/>
      <dgm:spPr/>
      <dgm:t>
        <a:bodyPr/>
        <a:lstStyle/>
        <a:p>
          <a:endParaRPr lang="fr-FR"/>
        </a:p>
      </dgm:t>
    </dgm:pt>
    <dgm:pt modelId="{74073C79-DD71-4F47-B129-62293448BA88}" type="sibTrans" cxnId="{AF4949C0-87CA-4960-9A80-09646BF2F54F}">
      <dgm:prSet/>
      <dgm:spPr/>
      <dgm:t>
        <a:bodyPr/>
        <a:lstStyle/>
        <a:p>
          <a:endParaRPr lang="fr-FR"/>
        </a:p>
      </dgm:t>
    </dgm:pt>
    <dgm:pt modelId="{DA3D61BA-5AFB-4BEB-9062-EE431BAE0F1F}">
      <dgm:prSet phldrT="[Texte]"/>
      <dgm:spPr/>
      <dgm:t>
        <a:bodyPr/>
        <a:lstStyle/>
        <a:p>
          <a:r>
            <a:rPr lang="fr-FR" dirty="0"/>
            <a:t>Activité de recherche</a:t>
          </a:r>
        </a:p>
      </dgm:t>
    </dgm:pt>
    <dgm:pt modelId="{71FBA735-3E34-4BFD-8A8C-B0E88A712894}" type="parTrans" cxnId="{5829ADEE-6930-49A2-AB00-985EBEA77C60}">
      <dgm:prSet/>
      <dgm:spPr/>
      <dgm:t>
        <a:bodyPr/>
        <a:lstStyle/>
        <a:p>
          <a:endParaRPr lang="fr-FR"/>
        </a:p>
      </dgm:t>
    </dgm:pt>
    <dgm:pt modelId="{DEE991AD-5CBF-44D6-B1DC-3F25A82A8358}" type="sibTrans" cxnId="{5829ADEE-6930-49A2-AB00-985EBEA77C60}">
      <dgm:prSet/>
      <dgm:spPr/>
      <dgm:t>
        <a:bodyPr/>
        <a:lstStyle/>
        <a:p>
          <a:endParaRPr lang="fr-FR"/>
        </a:p>
      </dgm:t>
    </dgm:pt>
    <dgm:pt modelId="{F3E0294E-8CDC-437B-9C32-FC5DDC44A30B}">
      <dgm:prSet phldrT="[Texte]"/>
      <dgm:spPr/>
      <dgm:t>
        <a:bodyPr/>
        <a:lstStyle/>
        <a:p>
          <a:r>
            <a:rPr lang="fr-FR" dirty="0"/>
            <a:t>Activités transversales</a:t>
          </a:r>
        </a:p>
      </dgm:t>
    </dgm:pt>
    <dgm:pt modelId="{A95B9562-33B5-4292-A986-5CD8E85F2D43}" type="parTrans" cxnId="{D4E06B1A-BA76-4F46-939C-81C6323520CC}">
      <dgm:prSet/>
      <dgm:spPr/>
      <dgm:t>
        <a:bodyPr/>
        <a:lstStyle/>
        <a:p>
          <a:endParaRPr lang="fr-FR"/>
        </a:p>
      </dgm:t>
    </dgm:pt>
    <dgm:pt modelId="{891089A5-21AE-4CF1-BFD3-E73E93CD7AF3}" type="sibTrans" cxnId="{D4E06B1A-BA76-4F46-939C-81C6323520CC}">
      <dgm:prSet/>
      <dgm:spPr/>
      <dgm:t>
        <a:bodyPr/>
        <a:lstStyle/>
        <a:p>
          <a:endParaRPr lang="fr-FR"/>
        </a:p>
      </dgm:t>
    </dgm:pt>
    <dgm:pt modelId="{E2B8A6FB-769B-4387-9368-A768341EF08E}" type="pres">
      <dgm:prSet presAssocID="{0C6C9B2F-2B9B-4F4F-850D-967C12BABFFC}" presName="linear" presStyleCnt="0">
        <dgm:presLayoutVars>
          <dgm:dir/>
          <dgm:animLvl val="lvl"/>
          <dgm:resizeHandles val="exact"/>
        </dgm:presLayoutVars>
      </dgm:prSet>
      <dgm:spPr/>
    </dgm:pt>
    <dgm:pt modelId="{95467AE5-C979-4852-ADFF-323D47E27230}" type="pres">
      <dgm:prSet presAssocID="{24B2B079-35D1-4A48-BC76-49C0EA3C76D0}" presName="parentLin" presStyleCnt="0"/>
      <dgm:spPr/>
    </dgm:pt>
    <dgm:pt modelId="{D58BCD22-D719-4F0E-B663-9A3A86136458}" type="pres">
      <dgm:prSet presAssocID="{24B2B079-35D1-4A48-BC76-49C0EA3C76D0}" presName="parentLeftMargin" presStyleLbl="node1" presStyleIdx="0" presStyleCnt="2"/>
      <dgm:spPr/>
    </dgm:pt>
    <dgm:pt modelId="{9517EB48-6098-43DC-831E-D97B4ECF2662}" type="pres">
      <dgm:prSet presAssocID="{24B2B079-35D1-4A48-BC76-49C0EA3C76D0}" presName="parentText" presStyleLbl="node1" presStyleIdx="0" presStyleCnt="2">
        <dgm:presLayoutVars>
          <dgm:chMax val="0"/>
          <dgm:bulletEnabled val="1"/>
        </dgm:presLayoutVars>
      </dgm:prSet>
      <dgm:spPr/>
    </dgm:pt>
    <dgm:pt modelId="{DF3E8C8C-3A44-4816-8147-7007156F4033}" type="pres">
      <dgm:prSet presAssocID="{24B2B079-35D1-4A48-BC76-49C0EA3C76D0}" presName="negativeSpace" presStyleCnt="0"/>
      <dgm:spPr/>
    </dgm:pt>
    <dgm:pt modelId="{4D50CD97-E9D6-49AB-8C9A-730E7B32A9B4}" type="pres">
      <dgm:prSet presAssocID="{24B2B079-35D1-4A48-BC76-49C0EA3C76D0}" presName="childText" presStyleLbl="conFgAcc1" presStyleIdx="0" presStyleCnt="2">
        <dgm:presLayoutVars>
          <dgm:bulletEnabled val="1"/>
        </dgm:presLayoutVars>
      </dgm:prSet>
      <dgm:spPr/>
    </dgm:pt>
    <dgm:pt modelId="{46262AD5-6455-4C2F-9085-808BCC0E6C12}" type="pres">
      <dgm:prSet presAssocID="{AA3A46AF-B300-47C2-B80B-FD50074B27BB}" presName="spaceBetweenRectangles" presStyleCnt="0"/>
      <dgm:spPr/>
    </dgm:pt>
    <dgm:pt modelId="{0ECD4158-31BF-4177-A6B1-8A6B0AFF7D79}" type="pres">
      <dgm:prSet presAssocID="{B1E71482-CFCF-4B7E-B857-DD5CA6A48485}" presName="parentLin" presStyleCnt="0"/>
      <dgm:spPr/>
    </dgm:pt>
    <dgm:pt modelId="{37DA7B96-9A60-4820-97E7-283B73F494F8}" type="pres">
      <dgm:prSet presAssocID="{B1E71482-CFCF-4B7E-B857-DD5CA6A48485}" presName="parentLeftMargin" presStyleLbl="node1" presStyleIdx="0" presStyleCnt="2"/>
      <dgm:spPr/>
    </dgm:pt>
    <dgm:pt modelId="{5E877005-EB98-4C01-8EA4-115173DECAFF}" type="pres">
      <dgm:prSet presAssocID="{B1E71482-CFCF-4B7E-B857-DD5CA6A48485}" presName="parentText" presStyleLbl="node1" presStyleIdx="1" presStyleCnt="2">
        <dgm:presLayoutVars>
          <dgm:chMax val="0"/>
          <dgm:bulletEnabled val="1"/>
        </dgm:presLayoutVars>
      </dgm:prSet>
      <dgm:spPr/>
    </dgm:pt>
    <dgm:pt modelId="{17434B1E-1163-47A4-A3E9-9A0623AABE50}" type="pres">
      <dgm:prSet presAssocID="{B1E71482-CFCF-4B7E-B857-DD5CA6A48485}" presName="negativeSpace" presStyleCnt="0"/>
      <dgm:spPr/>
    </dgm:pt>
    <dgm:pt modelId="{BE2E4DFF-9677-4BA4-B586-5AB2F200194A}" type="pres">
      <dgm:prSet presAssocID="{B1E71482-CFCF-4B7E-B857-DD5CA6A48485}" presName="childText" presStyleLbl="conFgAcc1" presStyleIdx="1" presStyleCnt="2">
        <dgm:presLayoutVars>
          <dgm:bulletEnabled val="1"/>
        </dgm:presLayoutVars>
      </dgm:prSet>
      <dgm:spPr/>
    </dgm:pt>
  </dgm:ptLst>
  <dgm:cxnLst>
    <dgm:cxn modelId="{DED9A101-2A5A-4D3C-8CC9-26A766FF2911}" type="presOf" srcId="{478BD6A5-4596-4529-B75F-8AA85D03A1BF}" destId="{4D50CD97-E9D6-49AB-8C9A-730E7B32A9B4}" srcOrd="0" destOrd="2" presId="urn:microsoft.com/office/officeart/2005/8/layout/list1"/>
    <dgm:cxn modelId="{03CC370B-FA33-4CFD-85F2-DC79728E8773}" srcId="{B1E71482-CFCF-4B7E-B857-DD5CA6A48485}" destId="{4A38C19A-A3DF-4D6A-ACC5-A040803A8F7F}" srcOrd="1" destOrd="0" parTransId="{FCA03669-70E6-4645-B5A6-5C60F246EEAD}" sibTransId="{5543926F-ADB7-4589-A01D-439CB16BDA45}"/>
    <dgm:cxn modelId="{D4E06B1A-BA76-4F46-939C-81C6323520CC}" srcId="{B1E71482-CFCF-4B7E-B857-DD5CA6A48485}" destId="{F3E0294E-8CDC-437B-9C32-FC5DDC44A30B}" srcOrd="3" destOrd="0" parTransId="{A95B9562-33B5-4292-A986-5CD8E85F2D43}" sibTransId="{891089A5-21AE-4CF1-BFD3-E73E93CD7AF3}"/>
    <dgm:cxn modelId="{7502F61B-088F-4FC1-ACE9-319055AB9D9C}" srcId="{0C6C9B2F-2B9B-4F4F-850D-967C12BABFFC}" destId="{B1E71482-CFCF-4B7E-B857-DD5CA6A48485}" srcOrd="1" destOrd="0" parTransId="{8299BCC2-85BE-4FC3-90AA-4810E495B116}" sibTransId="{85219E99-DA08-4E1E-92E5-C86C94FD4CDD}"/>
    <dgm:cxn modelId="{F72EF22E-F1EC-4F91-B565-9624FE215A36}" srcId="{24B2B079-35D1-4A48-BC76-49C0EA3C76D0}" destId="{138A0E1E-8EE3-45C4-9514-613D4C148ED5}" srcOrd="0" destOrd="0" parTransId="{BCAA02BF-DD9D-41E6-B077-8C5CD7380ECC}" sibTransId="{178EB7CA-9432-4760-A8C5-FE0F497CCB34}"/>
    <dgm:cxn modelId="{B6F18B32-B418-4237-B3CA-8C024750B716}" type="presOf" srcId="{D268E797-E358-401C-8964-528ABCDDBCEA}" destId="{4D50CD97-E9D6-49AB-8C9A-730E7B32A9B4}" srcOrd="0" destOrd="1" presId="urn:microsoft.com/office/officeart/2005/8/layout/list1"/>
    <dgm:cxn modelId="{71368B39-9AB2-4524-ADF5-DAED0BC88791}" type="presOf" srcId="{DEDDA660-A730-4C08-A022-EF0CDCCB4857}" destId="{BE2E4DFF-9677-4BA4-B586-5AB2F200194A}" srcOrd="0" destOrd="0" presId="urn:microsoft.com/office/officeart/2005/8/layout/list1"/>
    <dgm:cxn modelId="{CF910758-D216-4813-BF79-69250A707CDB}" type="presOf" srcId="{F3E0294E-8CDC-437B-9C32-FC5DDC44A30B}" destId="{BE2E4DFF-9677-4BA4-B586-5AB2F200194A}" srcOrd="0" destOrd="3" presId="urn:microsoft.com/office/officeart/2005/8/layout/list1"/>
    <dgm:cxn modelId="{37FD277C-8567-419B-8D8C-A18A419D51D8}" srcId="{24B2B079-35D1-4A48-BC76-49C0EA3C76D0}" destId="{478BD6A5-4596-4529-B75F-8AA85D03A1BF}" srcOrd="2" destOrd="0" parTransId="{2960C717-CB5A-4EB5-8E8F-F7F5798B74C3}" sibTransId="{2E0328CD-BFAA-4555-9C61-7FAE44B58729}"/>
    <dgm:cxn modelId="{F7AE2985-9BE9-4D06-89A1-24B5BBCBD0F4}" srcId="{0C6C9B2F-2B9B-4F4F-850D-967C12BABFFC}" destId="{24B2B079-35D1-4A48-BC76-49C0EA3C76D0}" srcOrd="0" destOrd="0" parTransId="{700354DA-A259-49F8-A4BA-A84FC3B891A0}" sibTransId="{AA3A46AF-B300-47C2-B80B-FD50074B27BB}"/>
    <dgm:cxn modelId="{939D5694-F18F-4A17-8B26-4980BEFD0D64}" type="presOf" srcId="{4A38C19A-A3DF-4D6A-ACC5-A040803A8F7F}" destId="{BE2E4DFF-9677-4BA4-B586-5AB2F200194A}" srcOrd="0" destOrd="1" presId="urn:microsoft.com/office/officeart/2005/8/layout/list1"/>
    <dgm:cxn modelId="{8AFECCB7-44C8-49DE-9ECC-EBD1A6DAA5A0}" type="presOf" srcId="{B2B9F4DF-71AB-471D-B707-A40EDE957FC8}" destId="{4D50CD97-E9D6-49AB-8C9A-730E7B32A9B4}" srcOrd="0" destOrd="3" presId="urn:microsoft.com/office/officeart/2005/8/layout/list1"/>
    <dgm:cxn modelId="{B7D835BD-36E5-4593-A071-C61673391A58}" type="presOf" srcId="{24B2B079-35D1-4A48-BC76-49C0EA3C76D0}" destId="{9517EB48-6098-43DC-831E-D97B4ECF2662}" srcOrd="1" destOrd="0" presId="urn:microsoft.com/office/officeart/2005/8/layout/list1"/>
    <dgm:cxn modelId="{AF4949C0-87CA-4960-9A80-09646BF2F54F}" srcId="{24B2B079-35D1-4A48-BC76-49C0EA3C76D0}" destId="{B2B9F4DF-71AB-471D-B707-A40EDE957FC8}" srcOrd="3" destOrd="0" parTransId="{FD8A247E-2252-40B0-AEB7-57146391ABD9}" sibTransId="{74073C79-DD71-4F47-B129-62293448BA88}"/>
    <dgm:cxn modelId="{99C54FC1-C5F8-47FB-A43A-86100585E73A}" type="presOf" srcId="{24B2B079-35D1-4A48-BC76-49C0EA3C76D0}" destId="{D58BCD22-D719-4F0E-B663-9A3A86136458}" srcOrd="0" destOrd="0" presId="urn:microsoft.com/office/officeart/2005/8/layout/list1"/>
    <dgm:cxn modelId="{ECC622C6-04E0-445C-B48B-F453EF0354F0}" type="presOf" srcId="{B1E71482-CFCF-4B7E-B857-DD5CA6A48485}" destId="{5E877005-EB98-4C01-8EA4-115173DECAFF}" srcOrd="1" destOrd="0" presId="urn:microsoft.com/office/officeart/2005/8/layout/list1"/>
    <dgm:cxn modelId="{5D54EED0-7873-4286-BC5D-7CE9B86B8F9F}" type="presOf" srcId="{0C6C9B2F-2B9B-4F4F-850D-967C12BABFFC}" destId="{E2B8A6FB-769B-4387-9368-A768341EF08E}" srcOrd="0" destOrd="0" presId="urn:microsoft.com/office/officeart/2005/8/layout/list1"/>
    <dgm:cxn modelId="{894190ED-27FD-4DF2-BC17-A11A0A1C02D0}" type="presOf" srcId="{DA3D61BA-5AFB-4BEB-9062-EE431BAE0F1F}" destId="{BE2E4DFF-9677-4BA4-B586-5AB2F200194A}" srcOrd="0" destOrd="2" presId="urn:microsoft.com/office/officeart/2005/8/layout/list1"/>
    <dgm:cxn modelId="{A603B4ED-235A-464A-B68C-C7D1F2AB0C27}" type="presOf" srcId="{B1E71482-CFCF-4B7E-B857-DD5CA6A48485}" destId="{37DA7B96-9A60-4820-97E7-283B73F494F8}" srcOrd="0" destOrd="0" presId="urn:microsoft.com/office/officeart/2005/8/layout/list1"/>
    <dgm:cxn modelId="{5829ADEE-6930-49A2-AB00-985EBEA77C60}" srcId="{B1E71482-CFCF-4B7E-B857-DD5CA6A48485}" destId="{DA3D61BA-5AFB-4BEB-9062-EE431BAE0F1F}" srcOrd="2" destOrd="0" parTransId="{71FBA735-3E34-4BFD-8A8C-B0E88A712894}" sibTransId="{DEE991AD-5CBF-44D6-B1DC-3F25A82A8358}"/>
    <dgm:cxn modelId="{261A96F0-23E5-41AB-AC75-ECFE5EDB83BB}" srcId="{24B2B079-35D1-4A48-BC76-49C0EA3C76D0}" destId="{D268E797-E358-401C-8964-528ABCDDBCEA}" srcOrd="1" destOrd="0" parTransId="{474212FA-3022-4E85-874F-BFB8641BC7DC}" sibTransId="{2FB348B0-9249-49DA-8088-9AD5EC616315}"/>
    <dgm:cxn modelId="{0859DCF5-0FE9-4754-A91A-3B69F08D0C63}" type="presOf" srcId="{138A0E1E-8EE3-45C4-9514-613D4C148ED5}" destId="{4D50CD97-E9D6-49AB-8C9A-730E7B32A9B4}" srcOrd="0" destOrd="0" presId="urn:microsoft.com/office/officeart/2005/8/layout/list1"/>
    <dgm:cxn modelId="{19866AF7-BF5D-4EF0-9BAE-11717659ADE2}" srcId="{B1E71482-CFCF-4B7E-B857-DD5CA6A48485}" destId="{DEDDA660-A730-4C08-A022-EF0CDCCB4857}" srcOrd="0" destOrd="0" parTransId="{059AB27B-BD78-4558-A48A-8D3571B77D06}" sibTransId="{3339380E-146B-4E9B-B697-A8BC049FED47}"/>
    <dgm:cxn modelId="{F10D47CD-5E46-42EA-BE69-3F54E97D3880}" type="presParOf" srcId="{E2B8A6FB-769B-4387-9368-A768341EF08E}" destId="{95467AE5-C979-4852-ADFF-323D47E27230}" srcOrd="0" destOrd="0" presId="urn:microsoft.com/office/officeart/2005/8/layout/list1"/>
    <dgm:cxn modelId="{A944BD4B-AD4B-4E3D-B3FA-EA0EB530DB9D}" type="presParOf" srcId="{95467AE5-C979-4852-ADFF-323D47E27230}" destId="{D58BCD22-D719-4F0E-B663-9A3A86136458}" srcOrd="0" destOrd="0" presId="urn:microsoft.com/office/officeart/2005/8/layout/list1"/>
    <dgm:cxn modelId="{0BBC3324-1A3C-45E5-ADF0-A639F869FD4E}" type="presParOf" srcId="{95467AE5-C979-4852-ADFF-323D47E27230}" destId="{9517EB48-6098-43DC-831E-D97B4ECF2662}" srcOrd="1" destOrd="0" presId="urn:microsoft.com/office/officeart/2005/8/layout/list1"/>
    <dgm:cxn modelId="{09C9BD68-AB7F-494F-9B45-4EBFDF91EBC1}" type="presParOf" srcId="{E2B8A6FB-769B-4387-9368-A768341EF08E}" destId="{DF3E8C8C-3A44-4816-8147-7007156F4033}" srcOrd="1" destOrd="0" presId="urn:microsoft.com/office/officeart/2005/8/layout/list1"/>
    <dgm:cxn modelId="{C73BCB10-BA62-454A-8974-DFB3B1925BFF}" type="presParOf" srcId="{E2B8A6FB-769B-4387-9368-A768341EF08E}" destId="{4D50CD97-E9D6-49AB-8C9A-730E7B32A9B4}" srcOrd="2" destOrd="0" presId="urn:microsoft.com/office/officeart/2005/8/layout/list1"/>
    <dgm:cxn modelId="{4AD773C2-4FEB-4544-A702-328C68AC66E1}" type="presParOf" srcId="{E2B8A6FB-769B-4387-9368-A768341EF08E}" destId="{46262AD5-6455-4C2F-9085-808BCC0E6C12}" srcOrd="3" destOrd="0" presId="urn:microsoft.com/office/officeart/2005/8/layout/list1"/>
    <dgm:cxn modelId="{0E3D89CB-EEC8-4B02-92B8-A9FFC7026CB2}" type="presParOf" srcId="{E2B8A6FB-769B-4387-9368-A768341EF08E}" destId="{0ECD4158-31BF-4177-A6B1-8A6B0AFF7D79}" srcOrd="4" destOrd="0" presId="urn:microsoft.com/office/officeart/2005/8/layout/list1"/>
    <dgm:cxn modelId="{DAB8F52A-3E81-414A-90E0-11F98109E25E}" type="presParOf" srcId="{0ECD4158-31BF-4177-A6B1-8A6B0AFF7D79}" destId="{37DA7B96-9A60-4820-97E7-283B73F494F8}" srcOrd="0" destOrd="0" presId="urn:microsoft.com/office/officeart/2005/8/layout/list1"/>
    <dgm:cxn modelId="{F58DB257-F8BD-43D6-9CF7-25826068B010}" type="presParOf" srcId="{0ECD4158-31BF-4177-A6B1-8A6B0AFF7D79}" destId="{5E877005-EB98-4C01-8EA4-115173DECAFF}" srcOrd="1" destOrd="0" presId="urn:microsoft.com/office/officeart/2005/8/layout/list1"/>
    <dgm:cxn modelId="{83DA36AA-8263-4E3D-A687-4DFA3BDECED7}" type="presParOf" srcId="{E2B8A6FB-769B-4387-9368-A768341EF08E}" destId="{17434B1E-1163-47A4-A3E9-9A0623AABE50}" srcOrd="5" destOrd="0" presId="urn:microsoft.com/office/officeart/2005/8/layout/list1"/>
    <dgm:cxn modelId="{989C8B46-1E1B-47A9-B23D-04EF2C50B87F}" type="presParOf" srcId="{E2B8A6FB-769B-4387-9368-A768341EF08E}" destId="{BE2E4DFF-9677-4BA4-B586-5AB2F200194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152756-519B-4C60-B9FB-3C44EB151322}"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fr-FR"/>
        </a:p>
      </dgm:t>
    </dgm:pt>
    <dgm:pt modelId="{E0CFBE5C-FB81-493A-9969-2D5197E911B8}">
      <dgm:prSet phldrT="[Texte]"/>
      <dgm:spPr/>
      <dgm:t>
        <a:bodyPr/>
        <a:lstStyle/>
        <a:p>
          <a:r>
            <a:rPr lang="fr-FR" dirty="0"/>
            <a:t>Ouverture plateforme saisie registre le 5 janvier 2026</a:t>
          </a:r>
        </a:p>
      </dgm:t>
    </dgm:pt>
    <dgm:pt modelId="{3BA2CDDA-38DD-4C7E-83BD-B50E27409CCA}" type="parTrans" cxnId="{E50058B1-AC51-4D2B-AF3B-4C4FFA07FEF7}">
      <dgm:prSet/>
      <dgm:spPr/>
      <dgm:t>
        <a:bodyPr/>
        <a:lstStyle/>
        <a:p>
          <a:endParaRPr lang="fr-FR"/>
        </a:p>
      </dgm:t>
    </dgm:pt>
    <dgm:pt modelId="{8F8C9BF1-B702-4C75-8243-7696310DBA58}" type="sibTrans" cxnId="{E50058B1-AC51-4D2B-AF3B-4C4FFA07FEF7}">
      <dgm:prSet/>
      <dgm:spPr/>
      <dgm:t>
        <a:bodyPr/>
        <a:lstStyle/>
        <a:p>
          <a:endParaRPr lang="fr-FR"/>
        </a:p>
      </dgm:t>
    </dgm:pt>
    <dgm:pt modelId="{62AF0E48-EB0D-4D44-AB1F-CF532132B036}">
      <dgm:prSet phldrT="[Texte]"/>
      <dgm:spPr/>
      <dgm:t>
        <a:bodyPr/>
        <a:lstStyle/>
        <a:p>
          <a:r>
            <a:rPr lang="fr-FR" dirty="0"/>
            <a:t>Identifier les équipes qui vont utiliser le registre dès 2026</a:t>
          </a:r>
        </a:p>
      </dgm:t>
    </dgm:pt>
    <dgm:pt modelId="{CC3B4726-1A78-4274-A3F1-F39A8863633D}" type="parTrans" cxnId="{6979C854-031B-4CEA-A697-0CDA52613DC9}">
      <dgm:prSet/>
      <dgm:spPr/>
      <dgm:t>
        <a:bodyPr/>
        <a:lstStyle/>
        <a:p>
          <a:endParaRPr lang="fr-FR"/>
        </a:p>
      </dgm:t>
    </dgm:pt>
    <dgm:pt modelId="{99C8CB67-3840-4500-B144-145082A8436C}" type="sibTrans" cxnId="{6979C854-031B-4CEA-A697-0CDA52613DC9}">
      <dgm:prSet/>
      <dgm:spPr/>
      <dgm:t>
        <a:bodyPr/>
        <a:lstStyle/>
        <a:p>
          <a:endParaRPr lang="fr-FR"/>
        </a:p>
      </dgm:t>
    </dgm:pt>
    <dgm:pt modelId="{6CF82A03-BF3A-4EEB-AE5B-7E8C563D0281}">
      <dgm:prSet phldrT="[Texte]"/>
      <dgm:spPr/>
      <dgm:t>
        <a:bodyPr/>
        <a:lstStyle/>
        <a:p>
          <a:r>
            <a:rPr lang="fr-FR" dirty="0"/>
            <a:t>Identifier le nombre d’équipes (possibilités pour les équipes mixtes de compléter 1 ou plusieurs RA, possibilité)</a:t>
          </a:r>
        </a:p>
      </dgm:t>
    </dgm:pt>
    <dgm:pt modelId="{E249BAC7-A7EC-4A6B-8BB7-8D01B79BBB00}" type="parTrans" cxnId="{D16BE6C6-7E1D-465C-AC2A-B8E73116B8C8}">
      <dgm:prSet/>
      <dgm:spPr/>
      <dgm:t>
        <a:bodyPr/>
        <a:lstStyle/>
        <a:p>
          <a:endParaRPr lang="fr-FR"/>
        </a:p>
      </dgm:t>
    </dgm:pt>
    <dgm:pt modelId="{50AA7EDE-040D-402E-B724-67BC559FA29C}" type="sibTrans" cxnId="{D16BE6C6-7E1D-465C-AC2A-B8E73116B8C8}">
      <dgm:prSet/>
      <dgm:spPr/>
      <dgm:t>
        <a:bodyPr/>
        <a:lstStyle/>
        <a:p>
          <a:endParaRPr lang="fr-FR"/>
        </a:p>
      </dgm:t>
    </dgm:pt>
    <dgm:pt modelId="{079D432F-9759-4B12-9C1F-FA12DED45143}" type="pres">
      <dgm:prSet presAssocID="{A8152756-519B-4C60-B9FB-3C44EB151322}" presName="layout" presStyleCnt="0">
        <dgm:presLayoutVars>
          <dgm:chMax/>
          <dgm:chPref/>
          <dgm:dir/>
          <dgm:resizeHandles/>
        </dgm:presLayoutVars>
      </dgm:prSet>
      <dgm:spPr/>
    </dgm:pt>
    <dgm:pt modelId="{928DE071-F417-4D46-BE06-C707C6FAB0B3}" type="pres">
      <dgm:prSet presAssocID="{E0CFBE5C-FB81-493A-9969-2D5197E911B8}" presName="root" presStyleCnt="0">
        <dgm:presLayoutVars>
          <dgm:chMax/>
          <dgm:chPref/>
        </dgm:presLayoutVars>
      </dgm:prSet>
      <dgm:spPr/>
    </dgm:pt>
    <dgm:pt modelId="{892D73F6-2A89-499B-BDF0-A5034783E3B0}" type="pres">
      <dgm:prSet presAssocID="{E0CFBE5C-FB81-493A-9969-2D5197E911B8}" presName="rootComposite" presStyleCnt="0">
        <dgm:presLayoutVars/>
      </dgm:prSet>
      <dgm:spPr/>
    </dgm:pt>
    <dgm:pt modelId="{5E5D5C8F-F039-4F0D-A0E2-EDCC2C92E967}" type="pres">
      <dgm:prSet presAssocID="{E0CFBE5C-FB81-493A-9969-2D5197E911B8}" presName="ParentAccent" presStyleLbl="alignNode1" presStyleIdx="0" presStyleCnt="1"/>
      <dgm:spPr/>
    </dgm:pt>
    <dgm:pt modelId="{A25F624E-2E08-42CF-81B6-DF9DA31611EF}" type="pres">
      <dgm:prSet presAssocID="{E0CFBE5C-FB81-493A-9969-2D5197E911B8}" presName="ParentSmallAccent" presStyleLbl="fgAcc1" presStyleIdx="0" presStyleCnt="1"/>
      <dgm:spPr/>
    </dgm:pt>
    <dgm:pt modelId="{1E549936-489C-4204-BA1E-4FC85286E17E}" type="pres">
      <dgm:prSet presAssocID="{E0CFBE5C-FB81-493A-9969-2D5197E911B8}" presName="Parent" presStyleLbl="revTx" presStyleIdx="0" presStyleCnt="3">
        <dgm:presLayoutVars>
          <dgm:chMax/>
          <dgm:chPref val="4"/>
          <dgm:bulletEnabled val="1"/>
        </dgm:presLayoutVars>
      </dgm:prSet>
      <dgm:spPr/>
    </dgm:pt>
    <dgm:pt modelId="{5C420826-0328-4902-9A54-AC3B59478BC3}" type="pres">
      <dgm:prSet presAssocID="{E0CFBE5C-FB81-493A-9969-2D5197E911B8}" presName="childShape" presStyleCnt="0">
        <dgm:presLayoutVars>
          <dgm:chMax val="0"/>
          <dgm:chPref val="0"/>
        </dgm:presLayoutVars>
      </dgm:prSet>
      <dgm:spPr/>
    </dgm:pt>
    <dgm:pt modelId="{66EE7D83-7C70-4258-9445-AD9F9B36972B}" type="pres">
      <dgm:prSet presAssocID="{62AF0E48-EB0D-4D44-AB1F-CF532132B036}" presName="childComposite" presStyleCnt="0">
        <dgm:presLayoutVars>
          <dgm:chMax val="0"/>
          <dgm:chPref val="0"/>
        </dgm:presLayoutVars>
      </dgm:prSet>
      <dgm:spPr/>
    </dgm:pt>
    <dgm:pt modelId="{48F924EF-7156-4C3D-A643-69F765FA8045}" type="pres">
      <dgm:prSet presAssocID="{62AF0E48-EB0D-4D44-AB1F-CF532132B036}" presName="ChildAccent" presStyleLbl="solidFgAcc1" presStyleIdx="0" presStyleCnt="2"/>
      <dgm:spPr/>
    </dgm:pt>
    <dgm:pt modelId="{FC002652-D0E9-4381-8902-97215856A4E7}" type="pres">
      <dgm:prSet presAssocID="{62AF0E48-EB0D-4D44-AB1F-CF532132B036}" presName="Child" presStyleLbl="revTx" presStyleIdx="1" presStyleCnt="3">
        <dgm:presLayoutVars>
          <dgm:chMax val="0"/>
          <dgm:chPref val="0"/>
          <dgm:bulletEnabled val="1"/>
        </dgm:presLayoutVars>
      </dgm:prSet>
      <dgm:spPr/>
    </dgm:pt>
    <dgm:pt modelId="{5EC333AB-7280-485B-BB92-55A35E6E693B}" type="pres">
      <dgm:prSet presAssocID="{6CF82A03-BF3A-4EEB-AE5B-7E8C563D0281}" presName="childComposite" presStyleCnt="0">
        <dgm:presLayoutVars>
          <dgm:chMax val="0"/>
          <dgm:chPref val="0"/>
        </dgm:presLayoutVars>
      </dgm:prSet>
      <dgm:spPr/>
    </dgm:pt>
    <dgm:pt modelId="{74AD6384-6359-4C30-9D42-71F7D018C68B}" type="pres">
      <dgm:prSet presAssocID="{6CF82A03-BF3A-4EEB-AE5B-7E8C563D0281}" presName="ChildAccent" presStyleLbl="solidFgAcc1" presStyleIdx="1" presStyleCnt="2"/>
      <dgm:spPr/>
    </dgm:pt>
    <dgm:pt modelId="{CFA5FB57-B428-49CB-83AA-6EC9DE0C3E6E}" type="pres">
      <dgm:prSet presAssocID="{6CF82A03-BF3A-4EEB-AE5B-7E8C563D0281}" presName="Child" presStyleLbl="revTx" presStyleIdx="2" presStyleCnt="3">
        <dgm:presLayoutVars>
          <dgm:chMax val="0"/>
          <dgm:chPref val="0"/>
          <dgm:bulletEnabled val="1"/>
        </dgm:presLayoutVars>
      </dgm:prSet>
      <dgm:spPr/>
    </dgm:pt>
  </dgm:ptLst>
  <dgm:cxnLst>
    <dgm:cxn modelId="{6979C854-031B-4CEA-A697-0CDA52613DC9}" srcId="{E0CFBE5C-FB81-493A-9969-2D5197E911B8}" destId="{62AF0E48-EB0D-4D44-AB1F-CF532132B036}" srcOrd="0" destOrd="0" parTransId="{CC3B4726-1A78-4274-A3F1-F39A8863633D}" sibTransId="{99C8CB67-3840-4500-B144-145082A8436C}"/>
    <dgm:cxn modelId="{59BD8488-C172-4AD7-9DC3-A8C7780F6EF3}" type="presOf" srcId="{A8152756-519B-4C60-B9FB-3C44EB151322}" destId="{079D432F-9759-4B12-9C1F-FA12DED45143}" srcOrd="0" destOrd="0" presId="urn:microsoft.com/office/officeart/2008/layout/SquareAccentList"/>
    <dgm:cxn modelId="{46F1048D-279B-465E-BFD5-2B8E2DEE58DE}" type="presOf" srcId="{6CF82A03-BF3A-4EEB-AE5B-7E8C563D0281}" destId="{CFA5FB57-B428-49CB-83AA-6EC9DE0C3E6E}" srcOrd="0" destOrd="0" presId="urn:microsoft.com/office/officeart/2008/layout/SquareAccentList"/>
    <dgm:cxn modelId="{E50058B1-AC51-4D2B-AF3B-4C4FFA07FEF7}" srcId="{A8152756-519B-4C60-B9FB-3C44EB151322}" destId="{E0CFBE5C-FB81-493A-9969-2D5197E911B8}" srcOrd="0" destOrd="0" parTransId="{3BA2CDDA-38DD-4C7E-83BD-B50E27409CCA}" sibTransId="{8F8C9BF1-B702-4C75-8243-7696310DBA58}"/>
    <dgm:cxn modelId="{D16BE6C6-7E1D-465C-AC2A-B8E73116B8C8}" srcId="{E0CFBE5C-FB81-493A-9969-2D5197E911B8}" destId="{6CF82A03-BF3A-4EEB-AE5B-7E8C563D0281}" srcOrd="1" destOrd="0" parTransId="{E249BAC7-A7EC-4A6B-8BB7-8D01B79BBB00}" sibTransId="{50AA7EDE-040D-402E-B724-67BC559FA29C}"/>
    <dgm:cxn modelId="{2E66BAD0-F431-4E08-9DD3-F439B91889A6}" type="presOf" srcId="{62AF0E48-EB0D-4D44-AB1F-CF532132B036}" destId="{FC002652-D0E9-4381-8902-97215856A4E7}" srcOrd="0" destOrd="0" presId="urn:microsoft.com/office/officeart/2008/layout/SquareAccentList"/>
    <dgm:cxn modelId="{9CF65FDA-C5E1-4B8C-A34E-8A146269B9B0}" type="presOf" srcId="{E0CFBE5C-FB81-493A-9969-2D5197E911B8}" destId="{1E549936-489C-4204-BA1E-4FC85286E17E}" srcOrd="0" destOrd="0" presId="urn:microsoft.com/office/officeart/2008/layout/SquareAccentList"/>
    <dgm:cxn modelId="{65D2E3F0-C1F7-48C6-90C8-972D092F23A5}" type="presParOf" srcId="{079D432F-9759-4B12-9C1F-FA12DED45143}" destId="{928DE071-F417-4D46-BE06-C707C6FAB0B3}" srcOrd="0" destOrd="0" presId="urn:microsoft.com/office/officeart/2008/layout/SquareAccentList"/>
    <dgm:cxn modelId="{AD445B3D-6626-4EEE-BD96-DD91ECC4E7D2}" type="presParOf" srcId="{928DE071-F417-4D46-BE06-C707C6FAB0B3}" destId="{892D73F6-2A89-499B-BDF0-A5034783E3B0}" srcOrd="0" destOrd="0" presId="urn:microsoft.com/office/officeart/2008/layout/SquareAccentList"/>
    <dgm:cxn modelId="{BF602E57-AABB-4A1B-B0BF-BFE2052F7F74}" type="presParOf" srcId="{892D73F6-2A89-499B-BDF0-A5034783E3B0}" destId="{5E5D5C8F-F039-4F0D-A0E2-EDCC2C92E967}" srcOrd="0" destOrd="0" presId="urn:microsoft.com/office/officeart/2008/layout/SquareAccentList"/>
    <dgm:cxn modelId="{F3E69CAD-3425-4AED-9158-B6BBE16D6592}" type="presParOf" srcId="{892D73F6-2A89-499B-BDF0-A5034783E3B0}" destId="{A25F624E-2E08-42CF-81B6-DF9DA31611EF}" srcOrd="1" destOrd="0" presId="urn:microsoft.com/office/officeart/2008/layout/SquareAccentList"/>
    <dgm:cxn modelId="{324C2479-89DE-459D-B2AC-9A94E9CCC8D6}" type="presParOf" srcId="{892D73F6-2A89-499B-BDF0-A5034783E3B0}" destId="{1E549936-489C-4204-BA1E-4FC85286E17E}" srcOrd="2" destOrd="0" presId="urn:microsoft.com/office/officeart/2008/layout/SquareAccentList"/>
    <dgm:cxn modelId="{73FFE874-4DEB-4746-9D60-2B75B3F763F0}" type="presParOf" srcId="{928DE071-F417-4D46-BE06-C707C6FAB0B3}" destId="{5C420826-0328-4902-9A54-AC3B59478BC3}" srcOrd="1" destOrd="0" presId="urn:microsoft.com/office/officeart/2008/layout/SquareAccentList"/>
    <dgm:cxn modelId="{6B4DAF3D-2DFE-4F8E-8837-2D025EB97E26}" type="presParOf" srcId="{5C420826-0328-4902-9A54-AC3B59478BC3}" destId="{66EE7D83-7C70-4258-9445-AD9F9B36972B}" srcOrd="0" destOrd="0" presId="urn:microsoft.com/office/officeart/2008/layout/SquareAccentList"/>
    <dgm:cxn modelId="{7980B7F4-8720-4317-B780-CE43CF0073EE}" type="presParOf" srcId="{66EE7D83-7C70-4258-9445-AD9F9B36972B}" destId="{48F924EF-7156-4C3D-A643-69F765FA8045}" srcOrd="0" destOrd="0" presId="urn:microsoft.com/office/officeart/2008/layout/SquareAccentList"/>
    <dgm:cxn modelId="{2B0B49A1-9673-4D41-B360-E7BD3CCC66B8}" type="presParOf" srcId="{66EE7D83-7C70-4258-9445-AD9F9B36972B}" destId="{FC002652-D0E9-4381-8902-97215856A4E7}" srcOrd="1" destOrd="0" presId="urn:microsoft.com/office/officeart/2008/layout/SquareAccentList"/>
    <dgm:cxn modelId="{0DD7004C-E248-4160-85D3-7F75B2F54C87}" type="presParOf" srcId="{5C420826-0328-4902-9A54-AC3B59478BC3}" destId="{5EC333AB-7280-485B-BB92-55A35E6E693B}" srcOrd="1" destOrd="0" presId="urn:microsoft.com/office/officeart/2008/layout/SquareAccentList"/>
    <dgm:cxn modelId="{CB412BCE-C0F1-41A8-BA6E-4A52724966BE}" type="presParOf" srcId="{5EC333AB-7280-485B-BB92-55A35E6E693B}" destId="{74AD6384-6359-4C30-9D42-71F7D018C68B}" srcOrd="0" destOrd="0" presId="urn:microsoft.com/office/officeart/2008/layout/SquareAccentList"/>
    <dgm:cxn modelId="{72146258-F220-4C62-83F0-E23110D82401}" type="presParOf" srcId="{5EC333AB-7280-485B-BB92-55A35E6E693B}" destId="{CFA5FB57-B428-49CB-83AA-6EC9DE0C3E6E}"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05BC5C-901A-44A5-B3EB-27C25370F7F4}">
      <dsp:nvSpPr>
        <dsp:cNvPr id="0" name=""/>
        <dsp:cNvSpPr/>
      </dsp:nvSpPr>
      <dsp:spPr>
        <a:xfrm>
          <a:off x="0" y="596880"/>
          <a:ext cx="10081120" cy="335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407" tIns="791464" rIns="782407" bIns="270256" numCol="1" spcCol="1270" anchor="t" anchorCtr="0">
          <a:noAutofit/>
        </a:bodyPr>
        <a:lstStyle/>
        <a:p>
          <a:pPr marL="285750" lvl="1" indent="-285750" algn="l" defTabSz="1689100">
            <a:lnSpc>
              <a:spcPct val="90000"/>
            </a:lnSpc>
            <a:spcBef>
              <a:spcPct val="0"/>
            </a:spcBef>
            <a:spcAft>
              <a:spcPct val="15000"/>
            </a:spcAft>
            <a:buChar char="•"/>
          </a:pPr>
          <a:r>
            <a:rPr lang="fr-FR" sz="3800" kern="1200" dirty="0"/>
            <a:t>Missions</a:t>
          </a:r>
        </a:p>
        <a:p>
          <a:pPr marL="285750" lvl="1" indent="-285750" algn="l" defTabSz="1689100">
            <a:lnSpc>
              <a:spcPct val="90000"/>
            </a:lnSpc>
            <a:spcBef>
              <a:spcPct val="0"/>
            </a:spcBef>
            <a:spcAft>
              <a:spcPct val="15000"/>
            </a:spcAft>
            <a:buChar char="•"/>
          </a:pPr>
          <a:r>
            <a:rPr lang="fr-FR" sz="3800" kern="1200" dirty="0"/>
            <a:t>Fonctionnement</a:t>
          </a:r>
        </a:p>
        <a:p>
          <a:pPr marL="285750" lvl="1" indent="-285750" algn="l" defTabSz="1689100">
            <a:lnSpc>
              <a:spcPct val="90000"/>
            </a:lnSpc>
            <a:spcBef>
              <a:spcPct val="0"/>
            </a:spcBef>
            <a:spcAft>
              <a:spcPct val="15000"/>
            </a:spcAft>
            <a:buChar char="•"/>
          </a:pPr>
          <a:r>
            <a:rPr lang="fr-FR" sz="3800" kern="1200" dirty="0"/>
            <a:t>Moyens</a:t>
          </a:r>
        </a:p>
        <a:p>
          <a:pPr marL="285750" lvl="1" indent="-285750" algn="l" defTabSz="1689100">
            <a:lnSpc>
              <a:spcPct val="90000"/>
            </a:lnSpc>
            <a:spcBef>
              <a:spcPct val="0"/>
            </a:spcBef>
            <a:spcAft>
              <a:spcPct val="15000"/>
            </a:spcAft>
            <a:buChar char="•"/>
          </a:pPr>
          <a:r>
            <a:rPr lang="fr-FR" sz="3800" kern="1200" dirty="0"/>
            <a:t>indicateurs</a:t>
          </a:r>
        </a:p>
      </dsp:txBody>
      <dsp:txXfrm>
        <a:off x="0" y="596880"/>
        <a:ext cx="10081120" cy="3351600"/>
      </dsp:txXfrm>
    </dsp:sp>
    <dsp:sp modelId="{3521C17B-D1C6-435A-92CF-707303D95D07}">
      <dsp:nvSpPr>
        <dsp:cNvPr id="0" name=""/>
        <dsp:cNvSpPr/>
      </dsp:nvSpPr>
      <dsp:spPr>
        <a:xfrm>
          <a:off x="504056" y="36000"/>
          <a:ext cx="7056784" cy="1121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1689100">
            <a:lnSpc>
              <a:spcPct val="90000"/>
            </a:lnSpc>
            <a:spcBef>
              <a:spcPct val="0"/>
            </a:spcBef>
            <a:spcAft>
              <a:spcPct val="35000"/>
            </a:spcAft>
            <a:buNone/>
          </a:pPr>
          <a:r>
            <a:rPr lang="fr-FR" sz="3800" kern="1200" dirty="0"/>
            <a:t>Référentiel d’organisation des EMSP</a:t>
          </a:r>
        </a:p>
      </dsp:txBody>
      <dsp:txXfrm>
        <a:off x="558816" y="90760"/>
        <a:ext cx="6947264" cy="10122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C65BBA-C8D6-4BA9-B5ED-F8DCBDF42753}">
      <dsp:nvSpPr>
        <dsp:cNvPr id="0" name=""/>
        <dsp:cNvSpPr/>
      </dsp:nvSpPr>
      <dsp:spPr>
        <a:xfrm>
          <a:off x="-5827743" y="-892466"/>
          <a:ext cx="6942297" cy="6942297"/>
        </a:xfrm>
        <a:prstGeom prst="blockArc">
          <a:avLst>
            <a:gd name="adj1" fmla="val 18900000"/>
            <a:gd name="adj2" fmla="val 2700000"/>
            <a:gd name="adj3" fmla="val 311"/>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0C8B61-A6B5-463C-A160-E1E1A1EA14D2}">
      <dsp:nvSpPr>
        <dsp:cNvPr id="0" name=""/>
        <dsp:cNvSpPr/>
      </dsp:nvSpPr>
      <dsp:spPr>
        <a:xfrm>
          <a:off x="361789" y="234453"/>
          <a:ext cx="10780333" cy="4687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2032" tIns="35560" rIns="35560" bIns="35560" numCol="1" spcCol="1270" anchor="ctr" anchorCtr="0">
          <a:noAutofit/>
        </a:bodyPr>
        <a:lstStyle/>
        <a:p>
          <a:pPr marL="0" lvl="0" indent="0" algn="l" defTabSz="622300">
            <a:lnSpc>
              <a:spcPct val="90000"/>
            </a:lnSpc>
            <a:spcBef>
              <a:spcPct val="0"/>
            </a:spcBef>
            <a:spcAft>
              <a:spcPct val="35000"/>
            </a:spcAft>
            <a:buNone/>
          </a:pPr>
          <a:r>
            <a:rPr lang="fr-FR" sz="1400" kern="1200" dirty="0"/>
            <a:t>Activité extrahospitalière de l’EMSP</a:t>
          </a:r>
        </a:p>
      </dsp:txBody>
      <dsp:txXfrm>
        <a:off x="361789" y="234453"/>
        <a:ext cx="10780333" cy="468701"/>
      </dsp:txXfrm>
    </dsp:sp>
    <dsp:sp modelId="{96A64650-5B78-4A3D-8C63-C7628E9BB901}">
      <dsp:nvSpPr>
        <dsp:cNvPr id="0" name=""/>
        <dsp:cNvSpPr/>
      </dsp:nvSpPr>
      <dsp:spPr>
        <a:xfrm>
          <a:off x="68850" y="175866"/>
          <a:ext cx="585876" cy="58587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FA5A84-3296-4198-9410-53578C5CA3D4}">
      <dsp:nvSpPr>
        <dsp:cNvPr id="0" name=""/>
        <dsp:cNvSpPr/>
      </dsp:nvSpPr>
      <dsp:spPr>
        <a:xfrm>
          <a:off x="786240" y="937918"/>
          <a:ext cx="10355882" cy="4687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2032" tIns="35560" rIns="35560" bIns="35560" numCol="1" spcCol="1270" anchor="ctr" anchorCtr="0">
          <a:noAutofit/>
        </a:bodyPr>
        <a:lstStyle/>
        <a:p>
          <a:pPr marL="0" lvl="0" indent="0" algn="l" defTabSz="622300">
            <a:lnSpc>
              <a:spcPct val="90000"/>
            </a:lnSpc>
            <a:spcBef>
              <a:spcPct val="0"/>
            </a:spcBef>
            <a:spcAft>
              <a:spcPct val="35000"/>
            </a:spcAft>
            <a:buNone/>
          </a:pPr>
          <a:r>
            <a:rPr lang="fr-FR" sz="1400" kern="1200" dirty="0"/>
            <a:t>Patients pour lesquels l’EMSP a été sollicitée pour la mise en œuvre de réunions d’aide au cheminement et à la décision éthique, d’une procédure collégiale pour une décision de limitation ou d’arrêt de traitement </a:t>
          </a:r>
        </a:p>
      </dsp:txBody>
      <dsp:txXfrm>
        <a:off x="786240" y="937918"/>
        <a:ext cx="10355882" cy="468701"/>
      </dsp:txXfrm>
    </dsp:sp>
    <dsp:sp modelId="{034080CA-5603-4E09-BED4-E9905E78E81C}">
      <dsp:nvSpPr>
        <dsp:cNvPr id="0" name=""/>
        <dsp:cNvSpPr/>
      </dsp:nvSpPr>
      <dsp:spPr>
        <a:xfrm>
          <a:off x="493301" y="879330"/>
          <a:ext cx="585876" cy="58587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3B3C0F-4803-4CCB-B1D4-24BADBB03641}">
      <dsp:nvSpPr>
        <dsp:cNvPr id="0" name=""/>
        <dsp:cNvSpPr/>
      </dsp:nvSpPr>
      <dsp:spPr>
        <a:xfrm>
          <a:off x="1018837" y="1640866"/>
          <a:ext cx="10123284" cy="4687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2032" tIns="35560" rIns="35560" bIns="35560" numCol="1" spcCol="1270" anchor="ctr" anchorCtr="0">
          <a:noAutofit/>
        </a:bodyPr>
        <a:lstStyle/>
        <a:p>
          <a:pPr marL="0" lvl="0" indent="0" algn="l" defTabSz="622300">
            <a:lnSpc>
              <a:spcPct val="90000"/>
            </a:lnSpc>
            <a:spcBef>
              <a:spcPct val="0"/>
            </a:spcBef>
            <a:spcAft>
              <a:spcPct val="35000"/>
            </a:spcAft>
            <a:buNone/>
          </a:pPr>
          <a:r>
            <a:rPr lang="fr-FR" sz="1400" kern="1200" dirty="0"/>
            <a:t>Accompagnement réalisé auprès des proches</a:t>
          </a:r>
        </a:p>
      </dsp:txBody>
      <dsp:txXfrm>
        <a:off x="1018837" y="1640866"/>
        <a:ext cx="10123284" cy="468701"/>
      </dsp:txXfrm>
    </dsp:sp>
    <dsp:sp modelId="{2BE76B47-2DAB-4B5C-8DBC-DADF5103537B}">
      <dsp:nvSpPr>
        <dsp:cNvPr id="0" name=""/>
        <dsp:cNvSpPr/>
      </dsp:nvSpPr>
      <dsp:spPr>
        <a:xfrm>
          <a:off x="725898" y="1582279"/>
          <a:ext cx="585876" cy="58587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B25EFA9-6FAD-4E3E-A738-24CCC6E1EA1C}">
      <dsp:nvSpPr>
        <dsp:cNvPr id="0" name=""/>
        <dsp:cNvSpPr/>
      </dsp:nvSpPr>
      <dsp:spPr>
        <a:xfrm>
          <a:off x="1093103" y="2344331"/>
          <a:ext cx="10049018" cy="4687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2032" tIns="35560" rIns="35560" bIns="35560" numCol="1" spcCol="1270" anchor="ctr" anchorCtr="0">
          <a:noAutofit/>
        </a:bodyPr>
        <a:lstStyle/>
        <a:p>
          <a:pPr marL="0" lvl="0" indent="0" algn="l" defTabSz="622300">
            <a:lnSpc>
              <a:spcPct val="90000"/>
            </a:lnSpc>
            <a:spcBef>
              <a:spcPct val="0"/>
            </a:spcBef>
            <a:spcAft>
              <a:spcPct val="35000"/>
            </a:spcAft>
            <a:buNone/>
          </a:pPr>
          <a:r>
            <a:rPr lang="fr-FR" sz="1400" kern="1200" dirty="0"/>
            <a:t>Délais de réponse (téléphonique, déplacement à domicile)</a:t>
          </a:r>
        </a:p>
      </dsp:txBody>
      <dsp:txXfrm>
        <a:off x="1093103" y="2344331"/>
        <a:ext cx="10049018" cy="468701"/>
      </dsp:txXfrm>
    </dsp:sp>
    <dsp:sp modelId="{2238EF13-6708-44FC-8F22-BBE59CC753B9}">
      <dsp:nvSpPr>
        <dsp:cNvPr id="0" name=""/>
        <dsp:cNvSpPr/>
      </dsp:nvSpPr>
      <dsp:spPr>
        <a:xfrm>
          <a:off x="800165" y="2285743"/>
          <a:ext cx="585876" cy="58587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B7994E8-B7D4-499F-9ED1-9968692280DC}">
      <dsp:nvSpPr>
        <dsp:cNvPr id="0" name=""/>
        <dsp:cNvSpPr/>
      </dsp:nvSpPr>
      <dsp:spPr>
        <a:xfrm>
          <a:off x="1018837" y="3047795"/>
          <a:ext cx="10123284" cy="4687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2032" tIns="35560" rIns="35560" bIns="35560" numCol="1" spcCol="1270" anchor="ctr" anchorCtr="0">
          <a:noAutofit/>
        </a:bodyPr>
        <a:lstStyle/>
        <a:p>
          <a:pPr marL="0" lvl="0" indent="0" algn="l" defTabSz="622300">
            <a:lnSpc>
              <a:spcPct val="90000"/>
            </a:lnSpc>
            <a:spcBef>
              <a:spcPct val="0"/>
            </a:spcBef>
            <a:spcAft>
              <a:spcPct val="35000"/>
            </a:spcAft>
            <a:buNone/>
          </a:pPr>
          <a:r>
            <a:rPr lang="fr-FR" sz="1400" kern="1200" dirty="0"/>
            <a:t>Interventions réalisées en coopération avec une ERSPP ; - Établissements sociaux et médico-sociaux du territoire auprès desquels l’EMSP est intervenue</a:t>
          </a:r>
        </a:p>
      </dsp:txBody>
      <dsp:txXfrm>
        <a:off x="1018837" y="3047795"/>
        <a:ext cx="10123284" cy="468701"/>
      </dsp:txXfrm>
    </dsp:sp>
    <dsp:sp modelId="{61F6992B-D5D8-4E0F-B717-3298E69F8F70}">
      <dsp:nvSpPr>
        <dsp:cNvPr id="0" name=""/>
        <dsp:cNvSpPr/>
      </dsp:nvSpPr>
      <dsp:spPr>
        <a:xfrm>
          <a:off x="725898" y="2989208"/>
          <a:ext cx="585876" cy="58587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411E5D-9C13-4EB8-95C2-A3F4AFCA2D2A}">
      <dsp:nvSpPr>
        <dsp:cNvPr id="0" name=""/>
        <dsp:cNvSpPr/>
      </dsp:nvSpPr>
      <dsp:spPr>
        <a:xfrm>
          <a:off x="786240" y="3750744"/>
          <a:ext cx="10355882" cy="4687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2032" tIns="35560" rIns="35560" bIns="35560" numCol="1" spcCol="1270" anchor="ctr" anchorCtr="0">
          <a:noAutofit/>
        </a:bodyPr>
        <a:lstStyle/>
        <a:p>
          <a:pPr marL="0" lvl="0" indent="0" algn="l" defTabSz="622300">
            <a:lnSpc>
              <a:spcPct val="90000"/>
            </a:lnSpc>
            <a:spcBef>
              <a:spcPct val="0"/>
            </a:spcBef>
            <a:spcAft>
              <a:spcPct val="35000"/>
            </a:spcAft>
            <a:buNone/>
          </a:pPr>
          <a:r>
            <a:rPr lang="fr-FR" sz="1400" kern="1200" dirty="0"/>
            <a:t>Postes vacants en EMSP</a:t>
          </a:r>
        </a:p>
      </dsp:txBody>
      <dsp:txXfrm>
        <a:off x="786240" y="3750744"/>
        <a:ext cx="10355882" cy="468701"/>
      </dsp:txXfrm>
    </dsp:sp>
    <dsp:sp modelId="{D61A0B4E-B8B5-4D0B-9D3E-7864FF448C96}">
      <dsp:nvSpPr>
        <dsp:cNvPr id="0" name=""/>
        <dsp:cNvSpPr/>
      </dsp:nvSpPr>
      <dsp:spPr>
        <a:xfrm>
          <a:off x="493301" y="3692156"/>
          <a:ext cx="585876" cy="58587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D4A650-BAD3-42CA-A4CD-D8269E4BB21A}">
      <dsp:nvSpPr>
        <dsp:cNvPr id="0" name=""/>
        <dsp:cNvSpPr/>
      </dsp:nvSpPr>
      <dsp:spPr>
        <a:xfrm>
          <a:off x="361789" y="4454208"/>
          <a:ext cx="10780333" cy="4687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2032" tIns="35560" rIns="35560" bIns="35560" numCol="1" spcCol="1270" anchor="ctr" anchorCtr="0">
          <a:noAutofit/>
        </a:bodyPr>
        <a:lstStyle/>
        <a:p>
          <a:pPr marL="0" lvl="0" indent="0" algn="l" defTabSz="622300">
            <a:lnSpc>
              <a:spcPct val="90000"/>
            </a:lnSpc>
            <a:spcBef>
              <a:spcPct val="0"/>
            </a:spcBef>
            <a:spcAft>
              <a:spcPct val="35000"/>
            </a:spcAft>
            <a:buNone/>
          </a:pPr>
          <a:r>
            <a:rPr lang="fr-FR" sz="1400" kern="1200" dirty="0"/>
            <a:t>Formations dispensées par l’EMSP.</a:t>
          </a:r>
        </a:p>
      </dsp:txBody>
      <dsp:txXfrm>
        <a:off x="361789" y="4454208"/>
        <a:ext cx="10780333" cy="468701"/>
      </dsp:txXfrm>
    </dsp:sp>
    <dsp:sp modelId="{8D4F76D0-4326-427C-AE8D-7D6C26D255A0}">
      <dsp:nvSpPr>
        <dsp:cNvPr id="0" name=""/>
        <dsp:cNvSpPr/>
      </dsp:nvSpPr>
      <dsp:spPr>
        <a:xfrm>
          <a:off x="68850" y="4395621"/>
          <a:ext cx="585876" cy="58587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1DF542-407B-4523-9EC1-578DB2AD870B}">
      <dsp:nvSpPr>
        <dsp:cNvPr id="0" name=""/>
        <dsp:cNvSpPr/>
      </dsp:nvSpPr>
      <dsp:spPr>
        <a:xfrm>
          <a:off x="0" y="539640"/>
          <a:ext cx="10657183" cy="8764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7116" tIns="437388" rIns="827116" bIns="149352" numCol="1" spcCol="1270" anchor="t" anchorCtr="0">
          <a:noAutofit/>
        </a:bodyPr>
        <a:lstStyle/>
        <a:p>
          <a:pPr marL="228600" lvl="1" indent="-228600" algn="l" defTabSz="933450">
            <a:lnSpc>
              <a:spcPct val="90000"/>
            </a:lnSpc>
            <a:spcBef>
              <a:spcPct val="0"/>
            </a:spcBef>
            <a:spcAft>
              <a:spcPct val="15000"/>
            </a:spcAft>
            <a:buChar char="•"/>
          </a:pPr>
          <a:r>
            <a:rPr lang="fr-FR" sz="2100" kern="1200" dirty="0"/>
            <a:t>Activité au sein d’ES et ou d’ESMS hospitaliers</a:t>
          </a:r>
        </a:p>
      </dsp:txBody>
      <dsp:txXfrm>
        <a:off x="0" y="539640"/>
        <a:ext cx="10657183" cy="876487"/>
      </dsp:txXfrm>
    </dsp:sp>
    <dsp:sp modelId="{093C9DC1-A06E-45D7-8905-C7B829D6703F}">
      <dsp:nvSpPr>
        <dsp:cNvPr id="0" name=""/>
        <dsp:cNvSpPr/>
      </dsp:nvSpPr>
      <dsp:spPr>
        <a:xfrm>
          <a:off x="532859" y="229680"/>
          <a:ext cx="7460028"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1971" tIns="0" rIns="281971" bIns="0" numCol="1" spcCol="1270" anchor="ctr" anchorCtr="0">
          <a:noAutofit/>
        </a:bodyPr>
        <a:lstStyle/>
        <a:p>
          <a:pPr marL="0" lvl="0" indent="0" algn="l" defTabSz="933450">
            <a:lnSpc>
              <a:spcPct val="90000"/>
            </a:lnSpc>
            <a:spcBef>
              <a:spcPct val="0"/>
            </a:spcBef>
            <a:spcAft>
              <a:spcPct val="35000"/>
            </a:spcAft>
            <a:buNone/>
          </a:pPr>
          <a:r>
            <a:rPr lang="fr-FR" sz="2100" kern="1200" dirty="0"/>
            <a:t>EMSP Intra Hospitalières</a:t>
          </a:r>
        </a:p>
      </dsp:txBody>
      <dsp:txXfrm>
        <a:off x="563121" y="259942"/>
        <a:ext cx="7399504" cy="559396"/>
      </dsp:txXfrm>
    </dsp:sp>
    <dsp:sp modelId="{2035B325-FE21-4408-98E1-2BB4CE4CF615}">
      <dsp:nvSpPr>
        <dsp:cNvPr id="0" name=""/>
        <dsp:cNvSpPr/>
      </dsp:nvSpPr>
      <dsp:spPr>
        <a:xfrm>
          <a:off x="0" y="1839488"/>
          <a:ext cx="10657183" cy="8764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7116" tIns="437388" rIns="827116" bIns="149352" numCol="1" spcCol="1270" anchor="t" anchorCtr="0">
          <a:noAutofit/>
        </a:bodyPr>
        <a:lstStyle/>
        <a:p>
          <a:pPr marL="228600" lvl="1" indent="-228600" algn="l" defTabSz="933450">
            <a:lnSpc>
              <a:spcPct val="90000"/>
            </a:lnSpc>
            <a:spcBef>
              <a:spcPct val="0"/>
            </a:spcBef>
            <a:spcAft>
              <a:spcPct val="15000"/>
            </a:spcAft>
            <a:buChar char="•"/>
          </a:pPr>
          <a:r>
            <a:rPr lang="fr-FR" sz="2100" kern="1200" dirty="0"/>
            <a:t>Activité au domicile et en ESMS sur un territoire donné (territoire de DAC)</a:t>
          </a:r>
        </a:p>
      </dsp:txBody>
      <dsp:txXfrm>
        <a:off x="0" y="1839488"/>
        <a:ext cx="10657183" cy="876487"/>
      </dsp:txXfrm>
    </dsp:sp>
    <dsp:sp modelId="{B3552A06-88A2-43B5-B58E-4455748A26B1}">
      <dsp:nvSpPr>
        <dsp:cNvPr id="0" name=""/>
        <dsp:cNvSpPr/>
      </dsp:nvSpPr>
      <dsp:spPr>
        <a:xfrm>
          <a:off x="532859" y="1529528"/>
          <a:ext cx="7460028"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1971" tIns="0" rIns="281971" bIns="0" numCol="1" spcCol="1270" anchor="ctr" anchorCtr="0">
          <a:noAutofit/>
        </a:bodyPr>
        <a:lstStyle/>
        <a:p>
          <a:pPr marL="0" lvl="0" indent="0" algn="l" defTabSz="933450">
            <a:lnSpc>
              <a:spcPct val="90000"/>
            </a:lnSpc>
            <a:spcBef>
              <a:spcPct val="0"/>
            </a:spcBef>
            <a:spcAft>
              <a:spcPct val="35000"/>
            </a:spcAft>
            <a:buNone/>
          </a:pPr>
          <a:r>
            <a:rPr lang="fr-FR" sz="2100" kern="1200" dirty="0"/>
            <a:t>EMSP Territoriales</a:t>
          </a:r>
        </a:p>
      </dsp:txBody>
      <dsp:txXfrm>
        <a:off x="563121" y="1559790"/>
        <a:ext cx="7399504" cy="559396"/>
      </dsp:txXfrm>
    </dsp:sp>
    <dsp:sp modelId="{44455101-5A5D-484A-A3F5-0FD09E01B7B4}">
      <dsp:nvSpPr>
        <dsp:cNvPr id="0" name=""/>
        <dsp:cNvSpPr/>
      </dsp:nvSpPr>
      <dsp:spPr>
        <a:xfrm>
          <a:off x="0" y="3139335"/>
          <a:ext cx="10657183" cy="8764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7116" tIns="437388" rIns="827116" bIns="149352" numCol="1" spcCol="1270" anchor="t" anchorCtr="0">
          <a:noAutofit/>
        </a:bodyPr>
        <a:lstStyle/>
        <a:p>
          <a:pPr marL="228600" lvl="1" indent="-228600" algn="l" defTabSz="933450">
            <a:lnSpc>
              <a:spcPct val="90000"/>
            </a:lnSpc>
            <a:spcBef>
              <a:spcPct val="0"/>
            </a:spcBef>
            <a:spcAft>
              <a:spcPct val="15000"/>
            </a:spcAft>
            <a:buChar char="•"/>
          </a:pPr>
          <a:r>
            <a:rPr lang="fr-FR" sz="2100" kern="1200" dirty="0"/>
            <a:t>Activité intra et extra hospitalière</a:t>
          </a:r>
        </a:p>
      </dsp:txBody>
      <dsp:txXfrm>
        <a:off x="0" y="3139335"/>
        <a:ext cx="10657183" cy="876487"/>
      </dsp:txXfrm>
    </dsp:sp>
    <dsp:sp modelId="{60C970BE-E2CD-4D8F-AFF5-F161C00C58D8}">
      <dsp:nvSpPr>
        <dsp:cNvPr id="0" name=""/>
        <dsp:cNvSpPr/>
      </dsp:nvSpPr>
      <dsp:spPr>
        <a:xfrm>
          <a:off x="532859" y="2829375"/>
          <a:ext cx="7460028"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1971" tIns="0" rIns="281971" bIns="0" numCol="1" spcCol="1270" anchor="ctr" anchorCtr="0">
          <a:noAutofit/>
        </a:bodyPr>
        <a:lstStyle/>
        <a:p>
          <a:pPr marL="0" lvl="0" indent="0" algn="l" defTabSz="933450">
            <a:lnSpc>
              <a:spcPct val="90000"/>
            </a:lnSpc>
            <a:spcBef>
              <a:spcPct val="0"/>
            </a:spcBef>
            <a:spcAft>
              <a:spcPct val="35000"/>
            </a:spcAft>
            <a:buNone/>
          </a:pPr>
          <a:r>
            <a:rPr lang="fr-FR" sz="2100" kern="1200" dirty="0"/>
            <a:t>EMSP Mixtes</a:t>
          </a:r>
        </a:p>
      </dsp:txBody>
      <dsp:txXfrm>
        <a:off x="563121" y="2859637"/>
        <a:ext cx="7399504" cy="5593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23E4AA-16D5-4183-AD4A-45E015C52CAC}">
      <dsp:nvSpPr>
        <dsp:cNvPr id="0" name=""/>
        <dsp:cNvSpPr/>
      </dsp:nvSpPr>
      <dsp:spPr>
        <a:xfrm>
          <a:off x="2765107" y="0"/>
          <a:ext cx="4147660" cy="3073608"/>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285750" lvl="1" indent="-285750" algn="l" defTabSz="1866900">
            <a:lnSpc>
              <a:spcPct val="90000"/>
            </a:lnSpc>
            <a:spcBef>
              <a:spcPct val="0"/>
            </a:spcBef>
            <a:spcAft>
              <a:spcPct val="15000"/>
            </a:spcAft>
            <a:buChar char="•"/>
          </a:pPr>
          <a:r>
            <a:rPr lang="fr-FR" sz="4200" kern="1200" dirty="0"/>
            <a:t>Evolution pour l’activité 2026</a:t>
          </a:r>
        </a:p>
      </dsp:txBody>
      <dsp:txXfrm>
        <a:off x="2765107" y="384201"/>
        <a:ext cx="2995057" cy="2305206"/>
      </dsp:txXfrm>
    </dsp:sp>
    <dsp:sp modelId="{10FDF2C1-FB73-44FB-B72A-A490863C5413}">
      <dsp:nvSpPr>
        <dsp:cNvPr id="0" name=""/>
        <dsp:cNvSpPr/>
      </dsp:nvSpPr>
      <dsp:spPr>
        <a:xfrm>
          <a:off x="0" y="0"/>
          <a:ext cx="2765107" cy="30736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r-FR" sz="3000" kern="1200" dirty="0"/>
            <a:t>Actuellement adapté à l’activité intra hospitalière et ESMS </a:t>
          </a:r>
        </a:p>
      </dsp:txBody>
      <dsp:txXfrm>
        <a:off x="134981" y="134981"/>
        <a:ext cx="2495145" cy="28036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667632-72F9-4308-98E4-CBBDBE9D4129}">
      <dsp:nvSpPr>
        <dsp:cNvPr id="0" name=""/>
        <dsp:cNvSpPr/>
      </dsp:nvSpPr>
      <dsp:spPr>
        <a:xfrm>
          <a:off x="2073155" y="815291"/>
          <a:ext cx="3051971" cy="203566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13360" rIns="213360" bIns="213360" numCol="1" spcCol="1270" anchor="ctr" anchorCtr="0">
          <a:noAutofit/>
        </a:bodyPr>
        <a:lstStyle/>
        <a:p>
          <a:pPr marL="0" lvl="0" indent="0" algn="l" defTabSz="1333500">
            <a:lnSpc>
              <a:spcPct val="90000"/>
            </a:lnSpc>
            <a:spcBef>
              <a:spcPct val="0"/>
            </a:spcBef>
            <a:spcAft>
              <a:spcPct val="35000"/>
            </a:spcAft>
            <a:buNone/>
          </a:pPr>
          <a:r>
            <a:rPr lang="fr-FR" sz="3000" kern="1200" dirty="0"/>
            <a:t>Saisie à N+1</a:t>
          </a:r>
        </a:p>
      </dsp:txBody>
      <dsp:txXfrm>
        <a:off x="2561470" y="815291"/>
        <a:ext cx="2563656" cy="2035665"/>
      </dsp:txXfrm>
    </dsp:sp>
    <dsp:sp modelId="{DF7343F9-D649-4BB4-BEB2-E3B7137E4FF4}">
      <dsp:nvSpPr>
        <dsp:cNvPr id="0" name=""/>
        <dsp:cNvSpPr/>
      </dsp:nvSpPr>
      <dsp:spPr>
        <a:xfrm>
          <a:off x="445436" y="1432"/>
          <a:ext cx="2034647" cy="203464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fr-FR" sz="2700" kern="1200" dirty="0"/>
            <a:t>classique</a:t>
          </a:r>
        </a:p>
      </dsp:txBody>
      <dsp:txXfrm>
        <a:off x="743403" y="299399"/>
        <a:ext cx="1438713" cy="1438713"/>
      </dsp:txXfrm>
    </dsp:sp>
    <dsp:sp modelId="{EE18391C-FADD-4AD6-9C05-ECCC725D9D95}">
      <dsp:nvSpPr>
        <dsp:cNvPr id="0" name=""/>
        <dsp:cNvSpPr/>
      </dsp:nvSpPr>
      <dsp:spPr>
        <a:xfrm>
          <a:off x="7159775" y="815291"/>
          <a:ext cx="3051971" cy="203566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13360" rIns="213360" bIns="213360" numCol="1" spcCol="1270" anchor="ctr" anchorCtr="0">
          <a:noAutofit/>
        </a:bodyPr>
        <a:lstStyle/>
        <a:p>
          <a:pPr marL="0" lvl="0" indent="0" algn="l" defTabSz="1333500">
            <a:lnSpc>
              <a:spcPct val="90000"/>
            </a:lnSpc>
            <a:spcBef>
              <a:spcPct val="0"/>
            </a:spcBef>
            <a:spcAft>
              <a:spcPct val="35000"/>
            </a:spcAft>
            <a:buNone/>
          </a:pPr>
          <a:r>
            <a:rPr lang="fr-FR" sz="3000" kern="1200" dirty="0"/>
            <a:t>Saisie </a:t>
          </a:r>
          <a:r>
            <a:rPr lang="fr-FR" sz="3000" kern="1200"/>
            <a:t>au fil </a:t>
          </a:r>
          <a:r>
            <a:rPr lang="fr-FR" sz="3000" kern="1200" dirty="0"/>
            <a:t>de l’eau</a:t>
          </a:r>
        </a:p>
      </dsp:txBody>
      <dsp:txXfrm>
        <a:off x="7648090" y="815291"/>
        <a:ext cx="2563656" cy="2035665"/>
      </dsp:txXfrm>
    </dsp:sp>
    <dsp:sp modelId="{2DD93FA7-7CA6-4212-80D4-B4F23497212E}">
      <dsp:nvSpPr>
        <dsp:cNvPr id="0" name=""/>
        <dsp:cNvSpPr/>
      </dsp:nvSpPr>
      <dsp:spPr>
        <a:xfrm>
          <a:off x="7159775" y="2850957"/>
          <a:ext cx="3051971" cy="203566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13360" rIns="213360" bIns="213360" numCol="1" spcCol="1270" anchor="ctr" anchorCtr="0">
          <a:noAutofit/>
        </a:bodyPr>
        <a:lstStyle/>
        <a:p>
          <a:pPr marL="0" lvl="0" indent="0" algn="l" defTabSz="1333500">
            <a:lnSpc>
              <a:spcPct val="90000"/>
            </a:lnSpc>
            <a:spcBef>
              <a:spcPct val="0"/>
            </a:spcBef>
            <a:spcAft>
              <a:spcPct val="35000"/>
            </a:spcAft>
            <a:buNone/>
          </a:pPr>
          <a:r>
            <a:rPr lang="fr-FR" sz="3000" kern="1200" dirty="0"/>
            <a:t>Possibilité de correction lors de la saisie à N+1</a:t>
          </a:r>
        </a:p>
      </dsp:txBody>
      <dsp:txXfrm>
        <a:off x="7648090" y="2850957"/>
        <a:ext cx="2563656" cy="2035665"/>
      </dsp:txXfrm>
    </dsp:sp>
    <dsp:sp modelId="{A0FB0E7E-0B3C-4640-B812-D216D57E89EC}">
      <dsp:nvSpPr>
        <dsp:cNvPr id="0" name=""/>
        <dsp:cNvSpPr/>
      </dsp:nvSpPr>
      <dsp:spPr>
        <a:xfrm>
          <a:off x="5532056" y="1432"/>
          <a:ext cx="2034647" cy="203464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fr-FR" sz="2700" kern="1200" dirty="0"/>
            <a:t>registre</a:t>
          </a:r>
        </a:p>
      </dsp:txBody>
      <dsp:txXfrm>
        <a:off x="5830023" y="299399"/>
        <a:ext cx="1438713" cy="143871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566AB6-7045-4870-8E65-22A8A5161977}">
      <dsp:nvSpPr>
        <dsp:cNvPr id="0" name=""/>
        <dsp:cNvSpPr/>
      </dsp:nvSpPr>
      <dsp:spPr>
        <a:xfrm>
          <a:off x="0" y="1274172"/>
          <a:ext cx="11233151" cy="1698897"/>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FEF22C-9546-48AF-B8D8-61367DF804A1}">
      <dsp:nvSpPr>
        <dsp:cNvPr id="0" name=""/>
        <dsp:cNvSpPr/>
      </dsp:nvSpPr>
      <dsp:spPr>
        <a:xfrm>
          <a:off x="2776" y="0"/>
          <a:ext cx="1616685" cy="1698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1">
          <a:noAutofit/>
        </a:bodyPr>
        <a:lstStyle/>
        <a:p>
          <a:pPr marL="0" lvl="0" indent="0" algn="l" defTabSz="800100">
            <a:lnSpc>
              <a:spcPct val="90000"/>
            </a:lnSpc>
            <a:spcBef>
              <a:spcPct val="0"/>
            </a:spcBef>
            <a:spcAft>
              <a:spcPct val="35000"/>
            </a:spcAft>
            <a:buNone/>
          </a:pPr>
          <a:r>
            <a:rPr lang="fr-FR" sz="1800" kern="1200" dirty="0"/>
            <a:t>T1 2025</a:t>
          </a:r>
        </a:p>
        <a:p>
          <a:pPr marL="114300" lvl="1" indent="-114300" algn="l" defTabSz="622300">
            <a:lnSpc>
              <a:spcPct val="90000"/>
            </a:lnSpc>
            <a:spcBef>
              <a:spcPct val="0"/>
            </a:spcBef>
            <a:spcAft>
              <a:spcPct val="15000"/>
            </a:spcAft>
            <a:buChar char="•"/>
          </a:pPr>
          <a:r>
            <a:rPr lang="fr-FR" sz="1400" kern="1200" dirty="0"/>
            <a:t>Propositions de modifications du RA par l’ARS</a:t>
          </a:r>
        </a:p>
      </dsp:txBody>
      <dsp:txXfrm>
        <a:off x="2776" y="0"/>
        <a:ext cx="1616685" cy="1698897"/>
      </dsp:txXfrm>
    </dsp:sp>
    <dsp:sp modelId="{72008190-A1C5-4CD7-80C1-BCA55AE039F9}">
      <dsp:nvSpPr>
        <dsp:cNvPr id="0" name=""/>
        <dsp:cNvSpPr/>
      </dsp:nvSpPr>
      <dsp:spPr>
        <a:xfrm>
          <a:off x="598757" y="1911259"/>
          <a:ext cx="424724" cy="42472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864A2F-31EE-4E49-B07D-8C53D770CF4E}">
      <dsp:nvSpPr>
        <dsp:cNvPr id="0" name=""/>
        <dsp:cNvSpPr/>
      </dsp:nvSpPr>
      <dsp:spPr>
        <a:xfrm>
          <a:off x="1700296" y="2548345"/>
          <a:ext cx="1616685" cy="1698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1">
          <a:noAutofit/>
        </a:bodyPr>
        <a:lstStyle/>
        <a:p>
          <a:pPr marL="0" lvl="0" indent="0" algn="l" defTabSz="800100">
            <a:lnSpc>
              <a:spcPct val="90000"/>
            </a:lnSpc>
            <a:spcBef>
              <a:spcPct val="0"/>
            </a:spcBef>
            <a:spcAft>
              <a:spcPct val="35000"/>
            </a:spcAft>
            <a:buNone/>
          </a:pPr>
          <a:r>
            <a:rPr lang="fr-FR" sz="1800" kern="1200" dirty="0"/>
            <a:t>T2 2025</a:t>
          </a:r>
        </a:p>
        <a:p>
          <a:pPr marL="114300" lvl="1" indent="-114300" algn="l" defTabSz="622300">
            <a:lnSpc>
              <a:spcPct val="90000"/>
            </a:lnSpc>
            <a:spcBef>
              <a:spcPct val="0"/>
            </a:spcBef>
            <a:spcAft>
              <a:spcPct val="15000"/>
            </a:spcAft>
            <a:buChar char="•"/>
          </a:pPr>
          <a:r>
            <a:rPr lang="fr-FR" sz="1400" kern="1200" dirty="0"/>
            <a:t>GT </a:t>
          </a:r>
          <a:r>
            <a:rPr lang="fr-FR" sz="1400" kern="1200" dirty="0" err="1"/>
            <a:t>Corpalif</a:t>
          </a:r>
          <a:r>
            <a:rPr lang="fr-FR" sz="1400" kern="1200" dirty="0"/>
            <a:t> avec plusieurs EMSP sur les évolutions du RA</a:t>
          </a:r>
        </a:p>
      </dsp:txBody>
      <dsp:txXfrm>
        <a:off x="1700296" y="2548345"/>
        <a:ext cx="1616685" cy="1698897"/>
      </dsp:txXfrm>
    </dsp:sp>
    <dsp:sp modelId="{0B54C9E7-0D4C-4334-ACDB-1E0AE5DE9A6C}">
      <dsp:nvSpPr>
        <dsp:cNvPr id="0" name=""/>
        <dsp:cNvSpPr/>
      </dsp:nvSpPr>
      <dsp:spPr>
        <a:xfrm>
          <a:off x="2296276" y="1911259"/>
          <a:ext cx="424724" cy="42472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70E792-FE07-46B2-834C-B7C9541A4B8E}">
      <dsp:nvSpPr>
        <dsp:cNvPr id="0" name=""/>
        <dsp:cNvSpPr/>
      </dsp:nvSpPr>
      <dsp:spPr>
        <a:xfrm>
          <a:off x="3397815" y="0"/>
          <a:ext cx="1616685" cy="1698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1">
          <a:noAutofit/>
        </a:bodyPr>
        <a:lstStyle/>
        <a:p>
          <a:pPr marL="0" lvl="0" indent="0" algn="l" defTabSz="800100">
            <a:lnSpc>
              <a:spcPct val="90000"/>
            </a:lnSpc>
            <a:spcBef>
              <a:spcPct val="0"/>
            </a:spcBef>
            <a:spcAft>
              <a:spcPct val="35000"/>
            </a:spcAft>
            <a:buNone/>
          </a:pPr>
          <a:r>
            <a:rPr lang="fr-FR" sz="1800" kern="1200" dirty="0"/>
            <a:t>T3 2025</a:t>
          </a:r>
        </a:p>
        <a:p>
          <a:pPr marL="114300" lvl="1" indent="-114300" algn="l" defTabSz="622300">
            <a:lnSpc>
              <a:spcPct val="90000"/>
            </a:lnSpc>
            <a:spcBef>
              <a:spcPct val="0"/>
            </a:spcBef>
            <a:spcAft>
              <a:spcPct val="15000"/>
            </a:spcAft>
            <a:buChar char="•"/>
          </a:pPr>
          <a:r>
            <a:rPr lang="fr-FR" sz="1400" kern="1200" dirty="0"/>
            <a:t>Evolution du RA par la DSI ARS et livraison d’une plateforme test</a:t>
          </a:r>
        </a:p>
      </dsp:txBody>
      <dsp:txXfrm>
        <a:off x="3397815" y="0"/>
        <a:ext cx="1616685" cy="1698897"/>
      </dsp:txXfrm>
    </dsp:sp>
    <dsp:sp modelId="{99090100-9BE9-4376-8E24-75C0A04E8214}">
      <dsp:nvSpPr>
        <dsp:cNvPr id="0" name=""/>
        <dsp:cNvSpPr/>
      </dsp:nvSpPr>
      <dsp:spPr>
        <a:xfrm>
          <a:off x="3993796" y="1911259"/>
          <a:ext cx="424724" cy="42472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A4B6EA-37C1-42AA-800A-0544EA60B062}">
      <dsp:nvSpPr>
        <dsp:cNvPr id="0" name=""/>
        <dsp:cNvSpPr/>
      </dsp:nvSpPr>
      <dsp:spPr>
        <a:xfrm>
          <a:off x="5095335" y="2548345"/>
          <a:ext cx="1616685" cy="1698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1">
          <a:noAutofit/>
        </a:bodyPr>
        <a:lstStyle/>
        <a:p>
          <a:pPr marL="0" lvl="0" indent="0" algn="l" defTabSz="800100">
            <a:lnSpc>
              <a:spcPct val="90000"/>
            </a:lnSpc>
            <a:spcBef>
              <a:spcPct val="0"/>
            </a:spcBef>
            <a:spcAft>
              <a:spcPct val="35000"/>
            </a:spcAft>
            <a:buNone/>
          </a:pPr>
          <a:r>
            <a:rPr lang="fr-FR" sz="1800" kern="1200" dirty="0"/>
            <a:t>T4 2025</a:t>
          </a:r>
        </a:p>
        <a:p>
          <a:pPr marL="114300" lvl="1" indent="-114300" algn="l" defTabSz="622300">
            <a:lnSpc>
              <a:spcPct val="90000"/>
            </a:lnSpc>
            <a:spcBef>
              <a:spcPct val="0"/>
            </a:spcBef>
            <a:spcAft>
              <a:spcPct val="15000"/>
            </a:spcAft>
            <a:buChar char="•"/>
          </a:pPr>
          <a:r>
            <a:rPr lang="fr-FR" sz="1400" kern="1200" dirty="0"/>
            <a:t>Phase de test du SI</a:t>
          </a:r>
        </a:p>
        <a:p>
          <a:pPr marL="114300" lvl="1" indent="-114300" algn="l" defTabSz="622300">
            <a:lnSpc>
              <a:spcPct val="90000"/>
            </a:lnSpc>
            <a:spcBef>
              <a:spcPct val="0"/>
            </a:spcBef>
            <a:spcAft>
              <a:spcPct val="15000"/>
            </a:spcAft>
            <a:buChar char="•"/>
          </a:pPr>
          <a:r>
            <a:rPr lang="fr-FR" sz="1400" kern="1200" dirty="0"/>
            <a:t>Mise en production</a:t>
          </a:r>
        </a:p>
      </dsp:txBody>
      <dsp:txXfrm>
        <a:off x="5095335" y="2548345"/>
        <a:ext cx="1616685" cy="1698897"/>
      </dsp:txXfrm>
    </dsp:sp>
    <dsp:sp modelId="{56592C21-3A52-4754-93CC-942014D7BDC8}">
      <dsp:nvSpPr>
        <dsp:cNvPr id="0" name=""/>
        <dsp:cNvSpPr/>
      </dsp:nvSpPr>
      <dsp:spPr>
        <a:xfrm>
          <a:off x="5691315" y="1911259"/>
          <a:ext cx="424724" cy="42472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4D4D24-1DA9-494A-973B-76BA505C7B4E}">
      <dsp:nvSpPr>
        <dsp:cNvPr id="0" name=""/>
        <dsp:cNvSpPr/>
      </dsp:nvSpPr>
      <dsp:spPr>
        <a:xfrm>
          <a:off x="6792854" y="0"/>
          <a:ext cx="1616685" cy="1698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1">
          <a:noAutofit/>
        </a:bodyPr>
        <a:lstStyle/>
        <a:p>
          <a:pPr marL="0" lvl="0" indent="0" algn="l" defTabSz="800100">
            <a:lnSpc>
              <a:spcPct val="90000"/>
            </a:lnSpc>
            <a:spcBef>
              <a:spcPct val="0"/>
            </a:spcBef>
            <a:spcAft>
              <a:spcPct val="35000"/>
            </a:spcAft>
            <a:buNone/>
          </a:pPr>
          <a:r>
            <a:rPr lang="fr-FR" sz="1800" kern="1200" dirty="0"/>
            <a:t>Janvier 2026</a:t>
          </a:r>
        </a:p>
        <a:p>
          <a:pPr marL="114300" lvl="1" indent="-114300" algn="l" defTabSz="622300">
            <a:lnSpc>
              <a:spcPct val="90000"/>
            </a:lnSpc>
            <a:spcBef>
              <a:spcPct val="0"/>
            </a:spcBef>
            <a:spcAft>
              <a:spcPct val="15000"/>
            </a:spcAft>
            <a:buChar char="•"/>
          </a:pPr>
          <a:r>
            <a:rPr lang="fr-FR" sz="1400" kern="1200" dirty="0"/>
            <a:t>Mise en place du nouveau RA pour la saisie avec le registre</a:t>
          </a:r>
        </a:p>
      </dsp:txBody>
      <dsp:txXfrm>
        <a:off x="6792854" y="0"/>
        <a:ext cx="1616685" cy="1698897"/>
      </dsp:txXfrm>
    </dsp:sp>
    <dsp:sp modelId="{4EE50F72-11A2-4AC2-9DD0-007D905B8018}">
      <dsp:nvSpPr>
        <dsp:cNvPr id="0" name=""/>
        <dsp:cNvSpPr/>
      </dsp:nvSpPr>
      <dsp:spPr>
        <a:xfrm>
          <a:off x="7388834" y="1911259"/>
          <a:ext cx="424724" cy="42472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03D2FF-85D6-48D9-8056-1AC6789FE113}">
      <dsp:nvSpPr>
        <dsp:cNvPr id="0" name=""/>
        <dsp:cNvSpPr/>
      </dsp:nvSpPr>
      <dsp:spPr>
        <a:xfrm>
          <a:off x="8490373" y="2548345"/>
          <a:ext cx="1616685" cy="1698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1">
          <a:noAutofit/>
        </a:bodyPr>
        <a:lstStyle/>
        <a:p>
          <a:pPr marL="0" lvl="0" indent="0" algn="l" defTabSz="800100">
            <a:lnSpc>
              <a:spcPct val="90000"/>
            </a:lnSpc>
            <a:spcBef>
              <a:spcPct val="0"/>
            </a:spcBef>
            <a:spcAft>
              <a:spcPct val="35000"/>
            </a:spcAft>
            <a:buNone/>
          </a:pPr>
          <a:r>
            <a:rPr lang="fr-FR" sz="1800" kern="1200" dirty="0"/>
            <a:t>T1 2027</a:t>
          </a:r>
        </a:p>
        <a:p>
          <a:pPr marL="114300" lvl="1" indent="-114300" algn="l" defTabSz="622300">
            <a:lnSpc>
              <a:spcPct val="90000"/>
            </a:lnSpc>
            <a:spcBef>
              <a:spcPct val="0"/>
            </a:spcBef>
            <a:spcAft>
              <a:spcPct val="15000"/>
            </a:spcAft>
            <a:buChar char="•"/>
          </a:pPr>
          <a:r>
            <a:rPr lang="fr-FR" sz="1400" kern="1200" dirty="0"/>
            <a:t>Saisie du nouveau RA</a:t>
          </a:r>
        </a:p>
      </dsp:txBody>
      <dsp:txXfrm>
        <a:off x="8490373" y="2548345"/>
        <a:ext cx="1616685" cy="1698897"/>
      </dsp:txXfrm>
    </dsp:sp>
    <dsp:sp modelId="{31A62BAE-F5D8-4DF7-8C93-A322289D63C1}">
      <dsp:nvSpPr>
        <dsp:cNvPr id="0" name=""/>
        <dsp:cNvSpPr/>
      </dsp:nvSpPr>
      <dsp:spPr>
        <a:xfrm>
          <a:off x="9086354" y="1911259"/>
          <a:ext cx="424724" cy="42472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0CD97-E9D6-49AB-8C9A-730E7B32A9B4}">
      <dsp:nvSpPr>
        <dsp:cNvPr id="0" name=""/>
        <dsp:cNvSpPr/>
      </dsp:nvSpPr>
      <dsp:spPr>
        <a:xfrm>
          <a:off x="0" y="362440"/>
          <a:ext cx="11620056" cy="211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1845" tIns="499872" rIns="901845" bIns="170688" numCol="1" spcCol="1270" anchor="t" anchorCtr="0">
          <a:noAutofit/>
        </a:bodyPr>
        <a:lstStyle/>
        <a:p>
          <a:pPr marL="228600" lvl="1" indent="-228600" algn="l" defTabSz="1066800">
            <a:lnSpc>
              <a:spcPct val="90000"/>
            </a:lnSpc>
            <a:spcBef>
              <a:spcPct val="0"/>
            </a:spcBef>
            <a:spcAft>
              <a:spcPct val="15000"/>
            </a:spcAft>
            <a:buChar char="•"/>
          </a:pPr>
          <a:r>
            <a:rPr lang="fr-FR" sz="2400" kern="1200" dirty="0"/>
            <a:t>Adressage patient</a:t>
          </a:r>
        </a:p>
        <a:p>
          <a:pPr marL="228600" lvl="1" indent="-228600" algn="l" defTabSz="1066800">
            <a:lnSpc>
              <a:spcPct val="90000"/>
            </a:lnSpc>
            <a:spcBef>
              <a:spcPct val="0"/>
            </a:spcBef>
            <a:spcAft>
              <a:spcPct val="15000"/>
            </a:spcAft>
            <a:buChar char="•"/>
          </a:pPr>
          <a:r>
            <a:rPr lang="fr-FR" sz="2400" kern="1200" dirty="0"/>
            <a:t>Appui </a:t>
          </a:r>
          <a:r>
            <a:rPr lang="fr-FR" sz="2400" kern="1200" dirty="0" err="1"/>
            <a:t>Paliped</a:t>
          </a:r>
          <a:endParaRPr lang="fr-FR" sz="2400" kern="1200" dirty="0"/>
        </a:p>
        <a:p>
          <a:pPr marL="228600" lvl="1" indent="-228600" algn="l" defTabSz="1066800">
            <a:lnSpc>
              <a:spcPct val="90000"/>
            </a:lnSpc>
            <a:spcBef>
              <a:spcPct val="0"/>
            </a:spcBef>
            <a:spcAft>
              <a:spcPct val="15000"/>
            </a:spcAft>
            <a:buChar char="•"/>
          </a:pPr>
          <a:r>
            <a:rPr lang="fr-FR" sz="2400" kern="1200" dirty="0"/>
            <a:t>Prescription</a:t>
          </a:r>
        </a:p>
        <a:p>
          <a:pPr marL="228600" lvl="1" indent="-228600" algn="l" defTabSz="1066800">
            <a:lnSpc>
              <a:spcPct val="90000"/>
            </a:lnSpc>
            <a:spcBef>
              <a:spcPct val="0"/>
            </a:spcBef>
            <a:spcAft>
              <a:spcPct val="15000"/>
            </a:spcAft>
            <a:buChar char="•"/>
          </a:pPr>
          <a:r>
            <a:rPr lang="fr-FR" sz="2400" kern="1200" dirty="0"/>
            <a:t>Budget distinction activité territoriale et intra hospitalière</a:t>
          </a:r>
        </a:p>
      </dsp:txBody>
      <dsp:txXfrm>
        <a:off x="0" y="362440"/>
        <a:ext cx="11620056" cy="2116800"/>
      </dsp:txXfrm>
    </dsp:sp>
    <dsp:sp modelId="{9517EB48-6098-43DC-831E-D97B4ECF2662}">
      <dsp:nvSpPr>
        <dsp:cNvPr id="0" name=""/>
        <dsp:cNvSpPr/>
      </dsp:nvSpPr>
      <dsp:spPr>
        <a:xfrm>
          <a:off x="581002" y="8200"/>
          <a:ext cx="8134039"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7447" tIns="0" rIns="307447" bIns="0" numCol="1" spcCol="1270" anchor="ctr" anchorCtr="0">
          <a:noAutofit/>
        </a:bodyPr>
        <a:lstStyle/>
        <a:p>
          <a:pPr marL="0" lvl="0" indent="0" algn="l" defTabSz="1066800">
            <a:lnSpc>
              <a:spcPct val="90000"/>
            </a:lnSpc>
            <a:spcBef>
              <a:spcPct val="0"/>
            </a:spcBef>
            <a:spcAft>
              <a:spcPct val="35000"/>
            </a:spcAft>
            <a:buNone/>
          </a:pPr>
          <a:r>
            <a:rPr lang="fr-FR" sz="2400" kern="1200" dirty="0"/>
            <a:t>ajouts</a:t>
          </a:r>
        </a:p>
      </dsp:txBody>
      <dsp:txXfrm>
        <a:off x="615587" y="42785"/>
        <a:ext cx="8064869" cy="639310"/>
      </dsp:txXfrm>
    </dsp:sp>
    <dsp:sp modelId="{BE2E4DFF-9677-4BA4-B586-5AB2F200194A}">
      <dsp:nvSpPr>
        <dsp:cNvPr id="0" name=""/>
        <dsp:cNvSpPr/>
      </dsp:nvSpPr>
      <dsp:spPr>
        <a:xfrm>
          <a:off x="0" y="2963080"/>
          <a:ext cx="11620056" cy="211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1845" tIns="499872" rIns="901845" bIns="170688" numCol="1" spcCol="1270" anchor="t" anchorCtr="0">
          <a:noAutofit/>
        </a:bodyPr>
        <a:lstStyle/>
        <a:p>
          <a:pPr marL="228600" lvl="1" indent="-228600" algn="l" defTabSz="1066800">
            <a:lnSpc>
              <a:spcPct val="90000"/>
            </a:lnSpc>
            <a:spcBef>
              <a:spcPct val="0"/>
            </a:spcBef>
            <a:spcAft>
              <a:spcPct val="15000"/>
            </a:spcAft>
            <a:buChar char="•"/>
          </a:pPr>
          <a:r>
            <a:rPr lang="fr-FR" sz="2400" kern="1200" dirty="0"/>
            <a:t>Mois précédent le décès</a:t>
          </a:r>
        </a:p>
        <a:p>
          <a:pPr marL="228600" lvl="1" indent="-228600" algn="l" defTabSz="1066800">
            <a:lnSpc>
              <a:spcPct val="90000"/>
            </a:lnSpc>
            <a:spcBef>
              <a:spcPct val="0"/>
            </a:spcBef>
            <a:spcAft>
              <a:spcPct val="15000"/>
            </a:spcAft>
            <a:buChar char="•"/>
          </a:pPr>
          <a:r>
            <a:rPr lang="fr-FR" sz="2400" kern="1200" dirty="0"/>
            <a:t>Activités de formation</a:t>
          </a:r>
        </a:p>
        <a:p>
          <a:pPr marL="228600" lvl="1" indent="-228600" algn="l" defTabSz="1066800">
            <a:lnSpc>
              <a:spcPct val="90000"/>
            </a:lnSpc>
            <a:spcBef>
              <a:spcPct val="0"/>
            </a:spcBef>
            <a:spcAft>
              <a:spcPct val="15000"/>
            </a:spcAft>
            <a:buChar char="•"/>
          </a:pPr>
          <a:r>
            <a:rPr lang="fr-FR" sz="2400" kern="1200" dirty="0"/>
            <a:t>Activité de recherche</a:t>
          </a:r>
        </a:p>
        <a:p>
          <a:pPr marL="228600" lvl="1" indent="-228600" algn="l" defTabSz="1066800">
            <a:lnSpc>
              <a:spcPct val="90000"/>
            </a:lnSpc>
            <a:spcBef>
              <a:spcPct val="0"/>
            </a:spcBef>
            <a:spcAft>
              <a:spcPct val="15000"/>
            </a:spcAft>
            <a:buChar char="•"/>
          </a:pPr>
          <a:r>
            <a:rPr lang="fr-FR" sz="2400" kern="1200" dirty="0"/>
            <a:t>Activités transversales</a:t>
          </a:r>
        </a:p>
      </dsp:txBody>
      <dsp:txXfrm>
        <a:off x="0" y="2963080"/>
        <a:ext cx="11620056" cy="2116800"/>
      </dsp:txXfrm>
    </dsp:sp>
    <dsp:sp modelId="{5E877005-EB98-4C01-8EA4-115173DECAFF}">
      <dsp:nvSpPr>
        <dsp:cNvPr id="0" name=""/>
        <dsp:cNvSpPr/>
      </dsp:nvSpPr>
      <dsp:spPr>
        <a:xfrm>
          <a:off x="581002" y="2608840"/>
          <a:ext cx="8134039"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7447" tIns="0" rIns="307447" bIns="0" numCol="1" spcCol="1270" anchor="ctr" anchorCtr="0">
          <a:noAutofit/>
        </a:bodyPr>
        <a:lstStyle/>
        <a:p>
          <a:pPr marL="0" lvl="0" indent="0" algn="l" defTabSz="1066800">
            <a:lnSpc>
              <a:spcPct val="90000"/>
            </a:lnSpc>
            <a:spcBef>
              <a:spcPct val="0"/>
            </a:spcBef>
            <a:spcAft>
              <a:spcPct val="35000"/>
            </a:spcAft>
            <a:buNone/>
          </a:pPr>
          <a:r>
            <a:rPr lang="fr-FR" sz="2400" kern="1200" dirty="0"/>
            <a:t>simplifications</a:t>
          </a:r>
        </a:p>
      </dsp:txBody>
      <dsp:txXfrm>
        <a:off x="615587" y="2643425"/>
        <a:ext cx="8064869" cy="6393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5D5C8F-F039-4F0D-A0E2-EDCC2C92E967}">
      <dsp:nvSpPr>
        <dsp:cNvPr id="0" name=""/>
        <dsp:cNvSpPr/>
      </dsp:nvSpPr>
      <dsp:spPr>
        <a:xfrm>
          <a:off x="1030275" y="1245135"/>
          <a:ext cx="5891519" cy="69311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5F624E-2E08-42CF-81B6-DF9DA31611EF}">
      <dsp:nvSpPr>
        <dsp:cNvPr id="0" name=""/>
        <dsp:cNvSpPr/>
      </dsp:nvSpPr>
      <dsp:spPr>
        <a:xfrm>
          <a:off x="1030275" y="1505442"/>
          <a:ext cx="432812" cy="43281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549936-489C-4204-BA1E-4FC85286E17E}">
      <dsp:nvSpPr>
        <dsp:cNvPr id="0" name=""/>
        <dsp:cNvSpPr/>
      </dsp:nvSpPr>
      <dsp:spPr>
        <a:xfrm>
          <a:off x="1030275" y="0"/>
          <a:ext cx="5891519" cy="12451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45720" rIns="68580" bIns="45720" numCol="1" spcCol="1270" anchor="ctr" anchorCtr="0">
          <a:noAutofit/>
        </a:bodyPr>
        <a:lstStyle/>
        <a:p>
          <a:pPr marL="0" lvl="0" indent="0" algn="l" defTabSz="1600200">
            <a:lnSpc>
              <a:spcPct val="90000"/>
            </a:lnSpc>
            <a:spcBef>
              <a:spcPct val="0"/>
            </a:spcBef>
            <a:spcAft>
              <a:spcPct val="35000"/>
            </a:spcAft>
            <a:buNone/>
          </a:pPr>
          <a:r>
            <a:rPr lang="fr-FR" sz="3600" kern="1200" dirty="0"/>
            <a:t>Ouverture plateforme saisie registre le 5 janvier 2026</a:t>
          </a:r>
        </a:p>
      </dsp:txBody>
      <dsp:txXfrm>
        <a:off x="1030275" y="0"/>
        <a:ext cx="5891519" cy="1245135"/>
      </dsp:txXfrm>
    </dsp:sp>
    <dsp:sp modelId="{48F924EF-7156-4C3D-A643-69F765FA8045}">
      <dsp:nvSpPr>
        <dsp:cNvPr id="0" name=""/>
        <dsp:cNvSpPr/>
      </dsp:nvSpPr>
      <dsp:spPr>
        <a:xfrm>
          <a:off x="1030275" y="2514315"/>
          <a:ext cx="432801" cy="432801"/>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002652-D0E9-4381-8902-97215856A4E7}">
      <dsp:nvSpPr>
        <dsp:cNvPr id="0" name=""/>
        <dsp:cNvSpPr/>
      </dsp:nvSpPr>
      <dsp:spPr>
        <a:xfrm>
          <a:off x="1442681" y="2226285"/>
          <a:ext cx="5479113" cy="10088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fr-FR" sz="1800" kern="1200" dirty="0"/>
            <a:t>Identifier les équipes qui vont utiliser le registre dès 2026</a:t>
          </a:r>
        </a:p>
      </dsp:txBody>
      <dsp:txXfrm>
        <a:off x="1442681" y="2226285"/>
        <a:ext cx="5479113" cy="1008861"/>
      </dsp:txXfrm>
    </dsp:sp>
    <dsp:sp modelId="{74AD6384-6359-4C30-9D42-71F7D018C68B}">
      <dsp:nvSpPr>
        <dsp:cNvPr id="0" name=""/>
        <dsp:cNvSpPr/>
      </dsp:nvSpPr>
      <dsp:spPr>
        <a:xfrm>
          <a:off x="1030275" y="3523176"/>
          <a:ext cx="432801" cy="432801"/>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A5FB57-B428-49CB-83AA-6EC9DE0C3E6E}">
      <dsp:nvSpPr>
        <dsp:cNvPr id="0" name=""/>
        <dsp:cNvSpPr/>
      </dsp:nvSpPr>
      <dsp:spPr>
        <a:xfrm>
          <a:off x="1442681" y="3235146"/>
          <a:ext cx="5479113" cy="10088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fr-FR" sz="1800" kern="1200" dirty="0"/>
            <a:t>Identifier le nombre d’équipes (possibilités pour les équipes mixtes de compléter 1 ou plusieurs RA, possibilité)</a:t>
          </a:r>
        </a:p>
      </dsp:txBody>
      <dsp:txXfrm>
        <a:off x="1442681" y="3235146"/>
        <a:ext cx="5479113" cy="100886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artie">
    <p:bg>
      <p:bgPr>
        <a:solidFill>
          <a:schemeClr val="tx1"/>
        </a:solidFill>
        <a:effectLst/>
      </p:bgPr>
    </p:bg>
    <p:spTree>
      <p:nvGrpSpPr>
        <p:cNvPr id="1" name=""/>
        <p:cNvGrpSpPr/>
        <p:nvPr/>
      </p:nvGrpSpPr>
      <p:grpSpPr>
        <a:xfrm>
          <a:off x="0" y="0"/>
          <a:ext cx="0" cy="0"/>
          <a:chOff x="0" y="0"/>
          <a:chExt cx="0" cy="0"/>
        </a:xfrm>
      </p:grpSpPr>
      <p:sp>
        <p:nvSpPr>
          <p:cNvPr id="13" name="Rectangle avec coins arrondis en diagonale 20">
            <a:extLst>
              <a:ext uri="{FF2B5EF4-FFF2-40B4-BE49-F238E27FC236}">
                <a16:creationId xmlns:a16="http://schemas.microsoft.com/office/drawing/2014/main" id="{B0641A97-1A1E-3F32-CF07-3D929058AB82}"/>
              </a:ext>
            </a:extLst>
          </p:cNvPr>
          <p:cNvSpPr/>
          <p:nvPr/>
        </p:nvSpPr>
        <p:spPr>
          <a:xfrm>
            <a:off x="304803" y="819086"/>
            <a:ext cx="9072461" cy="4737914"/>
          </a:xfrm>
          <a:prstGeom prst="round2DiagRect">
            <a:avLst/>
          </a:prstGeom>
          <a:solidFill>
            <a:srgbClr val="10494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CC4949"/>
              </a:solidFill>
            </a:endParaRPr>
          </a:p>
        </p:txBody>
      </p:sp>
      <p:sp>
        <p:nvSpPr>
          <p:cNvPr id="2" name="Title 1"/>
          <p:cNvSpPr>
            <a:spLocks noGrp="1"/>
          </p:cNvSpPr>
          <p:nvPr>
            <p:ph type="title"/>
          </p:nvPr>
        </p:nvSpPr>
        <p:spPr>
          <a:xfrm>
            <a:off x="808033" y="1136091"/>
            <a:ext cx="8196008" cy="2852737"/>
          </a:xfrm>
        </p:spPr>
        <p:txBody>
          <a:bodyPr anchor="b">
            <a:normAutofit/>
          </a:bodyPr>
          <a:lstStyle>
            <a:lvl1pPr>
              <a:defRPr sz="4800" b="1" cap="none" spc="0">
                <a:ln w="28575">
                  <a:solidFill>
                    <a:schemeClr val="bg2"/>
                  </a:solidFill>
                  <a:prstDash val="solid"/>
                </a:ln>
                <a:solidFill>
                  <a:srgbClr val="FFFFFF"/>
                </a:solidFill>
                <a:effectLst>
                  <a:outerShdw blurRad="38100" dist="22860" dir="5400000" algn="tl" rotWithShape="0">
                    <a:srgbClr val="000000">
                      <a:alpha val="30000"/>
                    </a:srgbClr>
                  </a:outerShdw>
                </a:effectLst>
              </a:defRPr>
            </a:lvl1pPr>
          </a:lstStyle>
          <a:p>
            <a:r>
              <a:rPr lang="fr-FR"/>
              <a:t>Modifiez le style du titre</a:t>
            </a:r>
            <a:endParaRPr lang="en-US" dirty="0"/>
          </a:p>
        </p:txBody>
      </p:sp>
      <p:sp>
        <p:nvSpPr>
          <p:cNvPr id="18" name="Rectangle 17">
            <a:extLst>
              <a:ext uri="{FF2B5EF4-FFF2-40B4-BE49-F238E27FC236}">
                <a16:creationId xmlns:a16="http://schemas.microsoft.com/office/drawing/2014/main" id="{CF9FF176-565B-F2AA-71CA-2D85062DB39F}"/>
              </a:ext>
            </a:extLst>
          </p:cNvPr>
          <p:cNvSpPr/>
          <p:nvPr/>
        </p:nvSpPr>
        <p:spPr>
          <a:xfrm>
            <a:off x="972876" y="4429950"/>
            <a:ext cx="2880000" cy="108000"/>
          </a:xfrm>
          <a:prstGeom prst="rect">
            <a:avLst/>
          </a:prstGeom>
          <a:solidFill>
            <a:srgbClr val="CC49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 name="Image 19" descr="Une image contenant texte, capture d’écran, Graphique, diagramme&#10;&#10;Description générée automatiquement">
            <a:extLst>
              <a:ext uri="{FF2B5EF4-FFF2-40B4-BE49-F238E27FC236}">
                <a16:creationId xmlns:a16="http://schemas.microsoft.com/office/drawing/2014/main" id="{0E1492FD-4048-13DA-F212-860201D888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13238" y="5161634"/>
            <a:ext cx="2402791" cy="1522025"/>
          </a:xfrm>
          <a:prstGeom prst="rect">
            <a:avLst/>
          </a:prstGeom>
        </p:spPr>
      </p:pic>
      <p:sp>
        <p:nvSpPr>
          <p:cNvPr id="23" name="Date Placeholder 3">
            <a:extLst>
              <a:ext uri="{FF2B5EF4-FFF2-40B4-BE49-F238E27FC236}">
                <a16:creationId xmlns:a16="http://schemas.microsoft.com/office/drawing/2014/main" id="{B150F092-CC15-8802-0419-F33D16FF8DF8}"/>
              </a:ext>
            </a:extLst>
          </p:cNvPr>
          <p:cNvSpPr txBox="1">
            <a:spLocks/>
          </p:cNvSpPr>
          <p:nvPr/>
        </p:nvSpPr>
        <p:spPr>
          <a:xfrm>
            <a:off x="884853" y="5050066"/>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2"/>
                </a:solidFill>
                <a:latin typeface="Roboto" panose="02000000000000000000" pitchFamily="2" charset="0"/>
                <a:ea typeface="Roboto" panose="02000000000000000000" pitchFamily="2"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444886-7E77-47DA-9E6C-E0FEDD8D24DB}" type="datetime4">
              <a:rPr lang="fr-FR" sz="1600" smtClean="0"/>
              <a:t>18 décembre 2025</a:t>
            </a:fld>
            <a:endParaRPr lang="fr-FR" sz="1600" dirty="0"/>
          </a:p>
        </p:txBody>
      </p:sp>
    </p:spTree>
    <p:extLst>
      <p:ext uri="{BB962C8B-B14F-4D97-AF65-F5344CB8AC3E}">
        <p14:creationId xmlns:p14="http://schemas.microsoft.com/office/powerpoint/2010/main" val="305267814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431371" y="2084851"/>
            <a:ext cx="3360000" cy="3840427"/>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4416000"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8351999"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251C71F6-E0A6-1740-B64F-38F332886BAF}" type="datetime1">
              <a:rPr lang="fr-FR" cap="all" smtClean="0"/>
              <a:pPr/>
              <a:t>18/12/2025</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t>Appel à Candidatures – Création d’équipes de résolution des parcours bloqués</a:t>
            </a:r>
          </a:p>
        </p:txBody>
      </p:sp>
    </p:spTree>
    <p:extLst>
      <p:ext uri="{BB962C8B-B14F-4D97-AF65-F5344CB8AC3E}">
        <p14:creationId xmlns:p14="http://schemas.microsoft.com/office/powerpoint/2010/main" val="3420051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5E6183FC-BA60-7C49-ABF3-B50982741576}" type="datetime1">
              <a:rPr lang="fr-FR" cap="all" smtClean="0"/>
              <a:pPr/>
              <a:t>18/12/2025</a:t>
            </a:fld>
            <a:endParaRPr lang="fr-FR" cap="all" dirty="0"/>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t>Appel à Candidatures – Création d’équipes de résolution des parcours bloqués</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746719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0597CDB5-73DC-8641-8CC1-FAD9379FD627}" type="datetime1">
              <a:rPr lang="fr-FR" cap="all" smtClean="0"/>
              <a:pPr/>
              <a:t>18/12/2025</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t>Appel à Candidatures – Création d’équipes de résolution des parcours bloqués</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a:t>Cliquez sur l'icône pour ajouter une image</a:t>
            </a:r>
          </a:p>
        </p:txBody>
      </p:sp>
    </p:spTree>
    <p:extLst>
      <p:ext uri="{BB962C8B-B14F-4D97-AF65-F5344CB8AC3E}">
        <p14:creationId xmlns:p14="http://schemas.microsoft.com/office/powerpoint/2010/main" val="594262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8E1290DD-BE4D-794B-919C-D565D1B9C67D}" type="datetime1">
              <a:rPr lang="fr-FR" cap="all" smtClean="0"/>
              <a:pPr/>
              <a:t>18/12/2025</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t>Appel à Candidatures – Création d’équipes de résolution des parcours bloqués</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a:t>Cliquez sur l'icône pour ajouter un graphique</a:t>
            </a:r>
          </a:p>
        </p:txBody>
      </p:sp>
    </p:spTree>
    <p:extLst>
      <p:ext uri="{BB962C8B-B14F-4D97-AF65-F5344CB8AC3E}">
        <p14:creationId xmlns:p14="http://schemas.microsoft.com/office/powerpoint/2010/main" val="11642986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829DF172-12F0-D244-8F51-E16DC05073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36000" y="336000"/>
            <a:ext cx="1920000" cy="1920000"/>
          </a:xfrm>
          <a:prstGeom prst="rect">
            <a:avLst/>
          </a:prstGeom>
        </p:spPr>
      </p:pic>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lvl1pPr>
            <a:lvl2pPr marL="122764" indent="0">
              <a:spcBef>
                <a:spcPts val="667"/>
              </a:spcBef>
              <a:spcAft>
                <a:spcPts val="0"/>
              </a:spcAft>
              <a:buNone/>
              <a:tabLst/>
              <a:defRPr sz="2467"/>
            </a:lvl2pPr>
          </a:lstStyle>
          <a:p>
            <a:pPr lvl="0"/>
            <a:r>
              <a:rPr lang="fr-FR" dirty="0"/>
              <a:t>Titre</a:t>
            </a:r>
          </a:p>
          <a:p>
            <a:pPr lvl="1"/>
            <a:r>
              <a:rPr lang="fr-FR" dirty="0"/>
              <a:t>Sous-titre</a:t>
            </a:r>
          </a:p>
        </p:txBody>
      </p:sp>
      <p:cxnSp>
        <p:nvCxnSpPr>
          <p:cNvPr id="12" name="Connecteur droit 11"/>
          <p:cNvCxnSpPr>
            <a:cxnSpLocks/>
          </p:cNvCxnSpPr>
          <p:nvPr/>
        </p:nvCxnSpPr>
        <p:spPr bwMode="gray">
          <a:xfrm>
            <a:off x="431800" y="6379200"/>
            <a:ext cx="11232819"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pPr/>
              <a:t>18/12/2025</a:t>
            </a:fld>
            <a:endParaRPr lang="fr-FR" cap="all" dirty="0"/>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dirty="0"/>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5423926" y="260648"/>
            <a:ext cx="6241025"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t>Appel à Candidatures – Création d’équipes de résolution des parcours bloqués</a:t>
            </a:r>
          </a:p>
        </p:txBody>
      </p:sp>
      <p:pic>
        <p:nvPicPr>
          <p:cNvPr id="15" name="Image 14">
            <a:extLst>
              <a:ext uri="{FF2B5EF4-FFF2-40B4-BE49-F238E27FC236}">
                <a16:creationId xmlns:a16="http://schemas.microsoft.com/office/drawing/2014/main" id="{0B5534E2-19C3-C848-AD92-C2BA62CED4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43180" y="463310"/>
            <a:ext cx="2680741" cy="1539615"/>
          </a:xfrm>
          <a:prstGeom prst="rect">
            <a:avLst/>
          </a:prstGeom>
        </p:spPr>
      </p:pic>
    </p:spTree>
    <p:extLst>
      <p:ext uri="{BB962C8B-B14F-4D97-AF65-F5344CB8AC3E}">
        <p14:creationId xmlns:p14="http://schemas.microsoft.com/office/powerpoint/2010/main" val="1029696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endParaRPr lang="fr-FR" dirty="0"/>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pPr/>
              <a:t>18/12/2025</a:t>
            </a:fld>
            <a:endParaRPr lang="fr-FR" cap="all" dirty="0"/>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527987" indent="-527987">
              <a:buFont typeface="+mj-lt"/>
              <a:buAutoNum type="arabicPeriod"/>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pPr/>
              <a:t>‹N°›</a:t>
            </a:fld>
            <a:endParaRPr lang="fr-FR" dirty="0"/>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t>Appel à Candidatures – Création d’équipes de résolution des parcours bloqués</a:t>
            </a:r>
          </a:p>
        </p:txBody>
      </p:sp>
    </p:spTree>
    <p:extLst>
      <p:ext uri="{BB962C8B-B14F-4D97-AF65-F5344CB8AC3E}">
        <p14:creationId xmlns:p14="http://schemas.microsoft.com/office/powerpoint/2010/main" val="1877523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t>18/12/2025</a:t>
            </a:fld>
            <a:endParaRPr lang="fr-FR" dirty="0"/>
          </a:p>
        </p:txBody>
      </p:sp>
      <p:sp>
        <p:nvSpPr>
          <p:cNvPr id="5" name="Espace réservé du pied de page 4"/>
          <p:cNvSpPr>
            <a:spLocks noGrp="1"/>
          </p:cNvSpPr>
          <p:nvPr>
            <p:ph type="ftr" sz="quarter" idx="11"/>
          </p:nvPr>
        </p:nvSpPr>
        <p:spPr bwMode="gray">
          <a:xfrm>
            <a:off x="960000" y="5829266"/>
            <a:ext cx="4320000" cy="597263"/>
          </a:xfrm>
        </p:spPr>
        <p:txBody>
          <a:bodyPr anchor="ctr" anchorCtr="0"/>
          <a:lstStyle>
            <a:lvl1pPr algn="l">
              <a:defRPr sz="1533"/>
            </a:lvl1pPr>
          </a:lstStyle>
          <a:p>
            <a:r>
              <a:rPr lang="fr-FR" dirty="0"/>
              <a:t>Intitulé de la direction/service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10" name="Image 9">
            <a:extLst>
              <a:ext uri="{FF2B5EF4-FFF2-40B4-BE49-F238E27FC236}">
                <a16:creationId xmlns:a16="http://schemas.microsoft.com/office/drawing/2014/main" id="{753DF2B5-DDEC-9F4F-AC71-1D361A99EA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8304246" y="717133"/>
            <a:ext cx="2927751" cy="1681479"/>
          </a:xfrm>
          <a:prstGeom prst="rect">
            <a:avLst/>
          </a:prstGeom>
        </p:spPr>
      </p:pic>
      <p:pic>
        <p:nvPicPr>
          <p:cNvPr id="11" name="Image 10">
            <a:extLst>
              <a:ext uri="{FF2B5EF4-FFF2-40B4-BE49-F238E27FC236}">
                <a16:creationId xmlns:a16="http://schemas.microsoft.com/office/drawing/2014/main" id="{AA456506-B875-0447-AE4C-DB900904651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720000" y="480000"/>
            <a:ext cx="3600000" cy="3600000"/>
          </a:xfrm>
          <a:prstGeom prst="rect">
            <a:avLst/>
          </a:prstGeom>
        </p:spPr>
      </p:pic>
      <p:sp>
        <p:nvSpPr>
          <p:cNvPr id="12" name="ZoneTexte 11"/>
          <p:cNvSpPr txBox="1"/>
          <p:nvPr userDrawn="1"/>
        </p:nvSpPr>
        <p:spPr>
          <a:xfrm>
            <a:off x="4367808" y="3525010"/>
            <a:ext cx="7008779" cy="502766"/>
          </a:xfrm>
          <a:prstGeom prst="rect">
            <a:avLst/>
          </a:prstGeom>
          <a:noFill/>
        </p:spPr>
        <p:txBody>
          <a:bodyPr wrap="square" rtlCol="0">
            <a:spAutoFit/>
          </a:bodyPr>
          <a:lstStyle/>
          <a:p>
            <a:pPr algn="r"/>
            <a:endParaRPr lang="fr-FR" sz="2667" b="1" dirty="0"/>
          </a:p>
        </p:txBody>
      </p:sp>
    </p:spTree>
    <p:extLst>
      <p:ext uri="{BB962C8B-B14F-4D97-AF65-F5344CB8AC3E}">
        <p14:creationId xmlns:p14="http://schemas.microsoft.com/office/powerpoint/2010/main" val="11669571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4ème 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t>18/12/2025</a:t>
            </a:fld>
            <a:endParaRPr lang="fr-FR" dirty="0"/>
          </a:p>
        </p:txBody>
      </p:sp>
      <p:sp>
        <p:nvSpPr>
          <p:cNvPr id="5" name="Espace réservé du pied de page 4"/>
          <p:cNvSpPr>
            <a:spLocks noGrp="1"/>
          </p:cNvSpPr>
          <p:nvPr>
            <p:ph type="ftr" sz="quarter" idx="11"/>
          </p:nvPr>
        </p:nvSpPr>
        <p:spPr bwMode="gray">
          <a:xfrm>
            <a:off x="960000" y="5829266"/>
            <a:ext cx="4320000" cy="597263"/>
          </a:xfrm>
        </p:spPr>
        <p:txBody>
          <a:bodyPr anchor="ctr" anchorCtr="0"/>
          <a:lstStyle>
            <a:lvl1pPr algn="l">
              <a:defRPr sz="1533"/>
            </a:lvl1pPr>
          </a:lstStyle>
          <a:p>
            <a:r>
              <a:rPr lang="fr-FR" dirty="0"/>
              <a:t>Intitulé de la direction/service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10" name="Image 9">
            <a:extLst>
              <a:ext uri="{FF2B5EF4-FFF2-40B4-BE49-F238E27FC236}">
                <a16:creationId xmlns:a16="http://schemas.microsoft.com/office/drawing/2014/main" id="{753DF2B5-DDEC-9F4F-AC71-1D361A99EA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8304246" y="717133"/>
            <a:ext cx="2927751" cy="1681479"/>
          </a:xfrm>
          <a:prstGeom prst="rect">
            <a:avLst/>
          </a:prstGeom>
        </p:spPr>
      </p:pic>
      <p:pic>
        <p:nvPicPr>
          <p:cNvPr id="11" name="Image 10">
            <a:extLst>
              <a:ext uri="{FF2B5EF4-FFF2-40B4-BE49-F238E27FC236}">
                <a16:creationId xmlns:a16="http://schemas.microsoft.com/office/drawing/2014/main" id="{AA456506-B875-0447-AE4C-DB900904651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720000" y="480000"/>
            <a:ext cx="3600000" cy="3600000"/>
          </a:xfrm>
          <a:prstGeom prst="rect">
            <a:avLst/>
          </a:prstGeom>
        </p:spPr>
      </p:pic>
    </p:spTree>
    <p:extLst>
      <p:ext uri="{BB962C8B-B14F-4D97-AF65-F5344CB8AC3E}">
        <p14:creationId xmlns:p14="http://schemas.microsoft.com/office/powerpoint/2010/main" val="3622429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ommaire">
    <p:spTree>
      <p:nvGrpSpPr>
        <p:cNvPr id="1" name=""/>
        <p:cNvGrpSpPr/>
        <p:nvPr/>
      </p:nvGrpSpPr>
      <p:grpSpPr>
        <a:xfrm>
          <a:off x="0" y="0"/>
          <a:ext cx="0" cy="0"/>
          <a:chOff x="0" y="0"/>
          <a:chExt cx="0" cy="0"/>
        </a:xfrm>
      </p:grpSpPr>
      <p:sp>
        <p:nvSpPr>
          <p:cNvPr id="3" name="Rectangle 2"/>
          <p:cNvSpPr/>
          <p:nvPr/>
        </p:nvSpPr>
        <p:spPr>
          <a:xfrm>
            <a:off x="331136" y="832022"/>
            <a:ext cx="2601441" cy="5387545"/>
          </a:xfrm>
          <a:prstGeom prst="rect">
            <a:avLst/>
          </a:prstGeom>
          <a:solidFill>
            <a:srgbClr val="337467"/>
          </a:solidFill>
          <a:ln>
            <a:solidFill>
              <a:srgbClr val="3374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Roboto" panose="02000000000000000000" pitchFamily="2" charset="0"/>
              <a:ea typeface="Roboto" panose="02000000000000000000" pitchFamily="2" charset="0"/>
              <a:cs typeface="Roboto" panose="02000000000000000000" pitchFamily="2" charset="0"/>
            </a:endParaRPr>
          </a:p>
        </p:txBody>
      </p:sp>
      <p:sp>
        <p:nvSpPr>
          <p:cNvPr id="11" name="Espace réservé du texte 10"/>
          <p:cNvSpPr>
            <a:spLocks noGrp="1"/>
          </p:cNvSpPr>
          <p:nvPr>
            <p:ph type="body" sz="quarter" idx="10"/>
          </p:nvPr>
        </p:nvSpPr>
        <p:spPr>
          <a:xfrm>
            <a:off x="3166706" y="832022"/>
            <a:ext cx="8421529" cy="5387546"/>
          </a:xfrm>
          <a:prstGeom prst="rect">
            <a:avLst/>
          </a:prstGeom>
        </p:spPr>
        <p:txBody>
          <a:bodyPr/>
          <a:lstStyle>
            <a:lvl1pPr>
              <a:defRPr>
                <a:latin typeface="Roboto" panose="02000000000000000000" pitchFamily="2" charset="0"/>
                <a:ea typeface="Roboto" panose="02000000000000000000" pitchFamily="2" charset="0"/>
                <a:cs typeface="Roboto" panose="02000000000000000000" pitchFamily="2" charset="0"/>
              </a:defRPr>
            </a:lvl1pPr>
            <a:lvl2pPr>
              <a:defRPr>
                <a:latin typeface="Roboto" panose="02000000000000000000" pitchFamily="2" charset="0"/>
                <a:ea typeface="Roboto" panose="02000000000000000000" pitchFamily="2" charset="0"/>
                <a:cs typeface="Roboto" panose="02000000000000000000" pitchFamily="2" charset="0"/>
              </a:defRPr>
            </a:lvl2pPr>
            <a:lvl3pPr>
              <a:defRPr>
                <a:latin typeface="Roboto" panose="02000000000000000000" pitchFamily="2" charset="0"/>
                <a:ea typeface="Roboto" panose="02000000000000000000" pitchFamily="2" charset="0"/>
                <a:cs typeface="Roboto" panose="02000000000000000000" pitchFamily="2" charset="0"/>
              </a:defRPr>
            </a:lvl3pPr>
            <a:lvl4pPr>
              <a:defRPr>
                <a:latin typeface="Roboto" panose="02000000000000000000" pitchFamily="2" charset="0"/>
                <a:ea typeface="Roboto" panose="02000000000000000000" pitchFamily="2" charset="0"/>
                <a:cs typeface="Roboto" panose="02000000000000000000" pitchFamily="2" charset="0"/>
              </a:defRPr>
            </a:lvl4pPr>
            <a:lvl5pPr>
              <a:defRPr>
                <a:latin typeface="Roboto" panose="02000000000000000000" pitchFamily="2" charset="0"/>
                <a:ea typeface="Roboto" panose="02000000000000000000" pitchFamily="2" charset="0"/>
                <a:cs typeface="Roboto" panose="02000000000000000000" pitchFamily="2" charset="0"/>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2" name="ZoneTexte 1"/>
          <p:cNvSpPr txBox="1"/>
          <p:nvPr/>
        </p:nvSpPr>
        <p:spPr>
          <a:xfrm>
            <a:off x="136655" y="420951"/>
            <a:ext cx="3007041" cy="856645"/>
          </a:xfrm>
          <a:prstGeom prst="rect">
            <a:avLst/>
          </a:prstGeom>
          <a:noFill/>
        </p:spPr>
        <p:txBody>
          <a:bodyPr wrap="square" rtlCol="0">
            <a:spAutoFit/>
          </a:bodyPr>
          <a:lstStyle/>
          <a:p>
            <a:pPr algn="ctr">
              <a:spcAft>
                <a:spcPts val="200"/>
              </a:spcAft>
            </a:pPr>
            <a:r>
              <a:rPr lang="fr-FR" sz="2400" b="1" spc="150" baseline="0" dirty="0">
                <a:solidFill>
                  <a:srgbClr val="337467"/>
                </a:solidFill>
                <a:latin typeface="Roboto" panose="02000000000000000000" pitchFamily="2" charset="0"/>
                <a:ea typeface="Roboto" panose="02000000000000000000" pitchFamily="2" charset="0"/>
                <a:cs typeface="Roboto" panose="02000000000000000000" pitchFamily="2" charset="0"/>
              </a:rPr>
              <a:t>AU PROGRAMME</a:t>
            </a:r>
          </a:p>
          <a:p>
            <a:pPr algn="ctr">
              <a:spcAft>
                <a:spcPts val="200"/>
              </a:spcAft>
            </a:pPr>
            <a:r>
              <a:rPr lang="fr-FR" sz="2400" b="1" spc="150" baseline="0" dirty="0">
                <a:solidFill>
                  <a:schemeClr val="bg1"/>
                </a:solidFill>
                <a:latin typeface="Roboto" panose="02000000000000000000" pitchFamily="2" charset="0"/>
                <a:ea typeface="Roboto" panose="02000000000000000000" pitchFamily="2" charset="0"/>
                <a:cs typeface="Roboto" panose="02000000000000000000" pitchFamily="2" charset="0"/>
              </a:rPr>
              <a:t>AUJOURD’HUI</a:t>
            </a:r>
          </a:p>
        </p:txBody>
      </p:sp>
      <p:sp>
        <p:nvSpPr>
          <p:cNvPr id="5" name="Espace réservé du pied de page 4"/>
          <p:cNvSpPr>
            <a:spLocks noGrp="1"/>
          </p:cNvSpPr>
          <p:nvPr>
            <p:ph type="ftr" sz="quarter" idx="12"/>
          </p:nvPr>
        </p:nvSpPr>
        <p:spPr>
          <a:xfrm>
            <a:off x="4038599" y="6444885"/>
            <a:ext cx="7022071" cy="252000"/>
          </a:xfrm>
          <a:prstGeom prst="rect">
            <a:avLst/>
          </a:prstGeom>
        </p:spPr>
        <p:txBody>
          <a:bodyPr/>
          <a:lstStyle>
            <a:lvl1pPr>
              <a:defRPr sz="1200">
                <a:latin typeface="Roboto" panose="02000000000000000000" pitchFamily="2" charset="0"/>
                <a:ea typeface="Roboto" panose="02000000000000000000" pitchFamily="2" charset="0"/>
                <a:cs typeface="Roboto" panose="02000000000000000000" pitchFamily="2" charset="0"/>
              </a:defRPr>
            </a:lvl1pPr>
          </a:lstStyle>
          <a:p>
            <a:endParaRPr lang="fr-FR"/>
          </a:p>
        </p:txBody>
      </p:sp>
      <p:pic>
        <p:nvPicPr>
          <p:cNvPr id="2050" name="D3164FDA-ACEB-465B-9EEF-253C58EE350D" descr="0E853551-E72F-44D1-9785-BFAA55D5CA8D@access"/>
          <p:cNvPicPr>
            <a:picLocks noChangeAspect="1" noChangeArrowheads="1"/>
          </p:cNvPicPr>
          <p:nvPr/>
        </p:nvPicPr>
        <p:blipFill rotWithShape="1">
          <a:blip r:embed="rId2">
            <a:extLst>
              <a:ext uri="{28A0092B-C50C-407E-A947-70E740481C1C}">
                <a14:useLocalDpi xmlns:a14="http://schemas.microsoft.com/office/drawing/2010/main" val="0"/>
              </a:ext>
            </a:extLst>
          </a:blip>
          <a:srcRect l="22109" t="22575" r="21973" b="18889"/>
          <a:stretch/>
        </p:blipFill>
        <p:spPr bwMode="auto">
          <a:xfrm>
            <a:off x="331136" y="1367480"/>
            <a:ext cx="2624451" cy="2747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ce réservé de la date 2">
            <a:extLst>
              <a:ext uri="{FF2B5EF4-FFF2-40B4-BE49-F238E27FC236}">
                <a16:creationId xmlns:a16="http://schemas.microsoft.com/office/drawing/2014/main" id="{AFE44005-749B-4A01-CDAA-411F2E5A8383}"/>
              </a:ext>
            </a:extLst>
          </p:cNvPr>
          <p:cNvSpPr>
            <a:spLocks noGrp="1"/>
          </p:cNvSpPr>
          <p:nvPr>
            <p:ph type="dt" sz="half" idx="15"/>
          </p:nvPr>
        </p:nvSpPr>
        <p:spPr>
          <a:xfrm>
            <a:off x="217099" y="6444885"/>
            <a:ext cx="2743200" cy="252000"/>
          </a:xfrm>
          <a:prstGeom prst="rect">
            <a:avLst/>
          </a:prstGeom>
        </p:spPr>
        <p:txBody>
          <a:bodyPr/>
          <a:lstStyle>
            <a:lvl1pPr>
              <a:defRPr>
                <a:solidFill>
                  <a:srgbClr val="337467"/>
                </a:solidFill>
                <a:latin typeface="Roboto" panose="02000000000000000000" pitchFamily="2" charset="0"/>
                <a:ea typeface="Roboto" panose="02000000000000000000" pitchFamily="2" charset="0"/>
                <a:cs typeface="Roboto" panose="02000000000000000000" pitchFamily="2" charset="0"/>
              </a:defRPr>
            </a:lvl1pPr>
          </a:lstStyle>
          <a:p>
            <a:fld id="{543536AE-DF52-4A1D-84DF-466BCB0710A1}" type="datetimeFigureOut">
              <a:rPr lang="fr-FR" smtClean="0"/>
              <a:t>18/12/2025</a:t>
            </a:fld>
            <a:endParaRPr lang="fr-FR"/>
          </a:p>
        </p:txBody>
      </p:sp>
      <p:sp>
        <p:nvSpPr>
          <p:cNvPr id="4" name="Ellipse 3">
            <a:extLst>
              <a:ext uri="{FF2B5EF4-FFF2-40B4-BE49-F238E27FC236}">
                <a16:creationId xmlns:a16="http://schemas.microsoft.com/office/drawing/2014/main" id="{3B360B42-B8D1-320F-DCC3-8F6C7ABFD976}"/>
              </a:ext>
            </a:extLst>
          </p:cNvPr>
          <p:cNvSpPr/>
          <p:nvPr/>
        </p:nvSpPr>
        <p:spPr>
          <a:xfrm>
            <a:off x="11081934" y="6037000"/>
            <a:ext cx="1337730" cy="1337730"/>
          </a:xfrm>
          <a:prstGeom prst="ellipse">
            <a:avLst/>
          </a:prstGeom>
          <a:solidFill>
            <a:srgbClr val="FFFFFF">
              <a:alpha val="50196"/>
            </a:srgbClr>
          </a:solidFill>
          <a:ln>
            <a:solidFill>
              <a:srgbClr val="1049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Roboto" panose="02000000000000000000" pitchFamily="2" charset="0"/>
              <a:ea typeface="Roboto" panose="02000000000000000000" pitchFamily="2" charset="0"/>
              <a:cs typeface="Roboto" panose="02000000000000000000" pitchFamily="2" charset="0"/>
            </a:endParaRPr>
          </a:p>
        </p:txBody>
      </p:sp>
      <p:pic>
        <p:nvPicPr>
          <p:cNvPr id="7" name="Image 6">
            <a:extLst>
              <a:ext uri="{FF2B5EF4-FFF2-40B4-BE49-F238E27FC236}">
                <a16:creationId xmlns:a16="http://schemas.microsoft.com/office/drawing/2014/main" id="{785B6C22-A741-8DAC-DE74-C0FF39E252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76126" y="6176963"/>
            <a:ext cx="973342" cy="616554"/>
          </a:xfrm>
          <a:prstGeom prst="rect">
            <a:avLst/>
          </a:prstGeom>
        </p:spPr>
      </p:pic>
      <p:sp>
        <p:nvSpPr>
          <p:cNvPr id="6" name="Slide Number Placeholder 5">
            <a:extLst>
              <a:ext uri="{FF2B5EF4-FFF2-40B4-BE49-F238E27FC236}">
                <a16:creationId xmlns:a16="http://schemas.microsoft.com/office/drawing/2014/main" id="{C2C3D6D1-4869-7DE0-56AE-139DC9F1876E}"/>
              </a:ext>
            </a:extLst>
          </p:cNvPr>
          <p:cNvSpPr txBox="1">
            <a:spLocks/>
          </p:cNvSpPr>
          <p:nvPr/>
        </p:nvSpPr>
        <p:spPr>
          <a:xfrm>
            <a:off x="11369615" y="87011"/>
            <a:ext cx="822385" cy="252412"/>
          </a:xfrm>
          <a:prstGeom prst="rect">
            <a:avLst/>
          </a:prstGeom>
        </p:spPr>
        <p:txBody>
          <a:bodyPr/>
          <a:lstStyle>
            <a:defPPr>
              <a:defRPr lang="fr-FR"/>
            </a:defPPr>
            <a:lvl1pPr marL="0" algn="l" defTabSz="914400" rtl="0" eaLnBrk="1" latinLnBrk="0" hangingPunct="1">
              <a:defRPr sz="1200" kern="1200">
                <a:solidFill>
                  <a:schemeClr val="tx1"/>
                </a:solidFill>
                <a:latin typeface="Roboto" panose="02000000000000000000" pitchFamily="2" charset="0"/>
                <a:ea typeface="Roboto" panose="02000000000000000000" pitchFamily="2" charset="0"/>
                <a:cs typeface="Roboto" panose="02000000000000000000"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C89501F0-D42F-47A3-B1C5-3481934B1941}" type="slidenum">
              <a:rPr kumimoji="0" lang="fr-FR" sz="1200" b="0" i="0" u="none" strike="noStrike" kern="1200" cap="none" spc="0" normalizeH="0" baseline="0" noProof="0" smtClean="0">
                <a:ln>
                  <a:noFill/>
                </a:ln>
                <a:solidFill>
                  <a:prstClr val="black"/>
                </a:solidFill>
                <a:effectLst/>
                <a:uLnTx/>
                <a:uFillTx/>
                <a:latin typeface="Roboto" panose="02000000000000000000" pitchFamily="2" charset="0"/>
                <a:ea typeface="Roboto" panose="02000000000000000000" pitchFamily="2" charset="0"/>
              </a:rPr>
              <a:pPr marL="0" marR="0" lvl="0" indent="0" algn="l" defTabSz="914400" rtl="0" eaLnBrk="1" fontAlgn="auto" latinLnBrk="0" hangingPunct="1">
                <a:lnSpc>
                  <a:spcPct val="100000"/>
                </a:lnSpc>
                <a:spcBef>
                  <a:spcPts val="0"/>
                </a:spcBef>
                <a:spcAft>
                  <a:spcPts val="0"/>
                </a:spcAft>
                <a:buClrTx/>
                <a:buSzTx/>
                <a:buFontTx/>
                <a:buNone/>
                <a:tabLst/>
                <a:defRPr/>
              </a:pPr>
              <a:t>‹N°›</a:t>
            </a:fld>
            <a:r>
              <a:rPr kumimoji="0" lang="fr-FR"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a:t>
            </a:r>
          </a:p>
        </p:txBody>
      </p:sp>
      <p:sp>
        <p:nvSpPr>
          <p:cNvPr id="8" name="Espace réservé du texte 2">
            <a:extLst>
              <a:ext uri="{FF2B5EF4-FFF2-40B4-BE49-F238E27FC236}">
                <a16:creationId xmlns:a16="http://schemas.microsoft.com/office/drawing/2014/main" id="{6383B016-119E-6510-B392-8122FE279225}"/>
              </a:ext>
            </a:extLst>
          </p:cNvPr>
          <p:cNvSpPr>
            <a:spLocks noGrp="1"/>
          </p:cNvSpPr>
          <p:nvPr>
            <p:ph type="body" sz="quarter" idx="16" hasCustomPrompt="1"/>
          </p:nvPr>
        </p:nvSpPr>
        <p:spPr>
          <a:xfrm>
            <a:off x="11791950" y="115586"/>
            <a:ext cx="304800" cy="252412"/>
          </a:xfrm>
        </p:spPr>
        <p:txBody>
          <a:bodyPr>
            <a:noAutofit/>
          </a:bodyPr>
          <a:lstStyle>
            <a:lvl5pPr marL="0">
              <a:spcBef>
                <a:spcPts val="0"/>
              </a:spcBef>
              <a:defRPr sz="1200"/>
            </a:lvl5pPr>
          </a:lstStyle>
          <a:p>
            <a:pPr lvl="4"/>
            <a:r>
              <a:rPr lang="fr-FR" dirty="0"/>
              <a:t>Nb diapo</a:t>
            </a:r>
          </a:p>
        </p:txBody>
      </p:sp>
    </p:spTree>
    <p:extLst>
      <p:ext uri="{BB962C8B-B14F-4D97-AF65-F5344CB8AC3E}">
        <p14:creationId xmlns:p14="http://schemas.microsoft.com/office/powerpoint/2010/main" val="3345077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cxnSp>
        <p:nvCxnSpPr>
          <p:cNvPr id="9" name="Connecteur droit 8"/>
          <p:cNvCxnSpPr>
            <a:cxnSpLocks/>
          </p:cNvCxnSpPr>
          <p:nvPr/>
        </p:nvCxnSpPr>
        <p:spPr>
          <a:xfrm flipH="1">
            <a:off x="436211" y="420854"/>
            <a:ext cx="4230315" cy="0"/>
          </a:xfrm>
          <a:prstGeom prst="line">
            <a:avLst/>
          </a:prstGeom>
          <a:ln w="12700">
            <a:solidFill>
              <a:srgbClr val="337467"/>
            </a:solidFill>
          </a:ln>
        </p:spPr>
        <p:style>
          <a:lnRef idx="1">
            <a:schemeClr val="accent1"/>
          </a:lnRef>
          <a:fillRef idx="0">
            <a:schemeClr val="accent1"/>
          </a:fillRef>
          <a:effectRef idx="0">
            <a:schemeClr val="accent1"/>
          </a:effectRef>
          <a:fontRef idx="minor">
            <a:schemeClr val="tx1"/>
          </a:fontRef>
        </p:style>
      </p:cxnSp>
      <p:sp>
        <p:nvSpPr>
          <p:cNvPr id="18" name="Titre 17"/>
          <p:cNvSpPr>
            <a:spLocks noGrp="1"/>
          </p:cNvSpPr>
          <p:nvPr>
            <p:ph type="title" hasCustomPrompt="1"/>
          </p:nvPr>
        </p:nvSpPr>
        <p:spPr>
          <a:xfrm>
            <a:off x="854015" y="1071715"/>
            <a:ext cx="10515600" cy="623415"/>
          </a:xfrm>
        </p:spPr>
        <p:txBody>
          <a:bodyPr>
            <a:normAutofit/>
          </a:bodyPr>
          <a:lstStyle>
            <a:lvl1pPr algn="ctr">
              <a:defRPr sz="2000" cap="all" baseline="0">
                <a:solidFill>
                  <a:schemeClr val="accent2"/>
                </a:solidFill>
              </a:defRPr>
            </a:lvl1pPr>
          </a:lstStyle>
          <a:p>
            <a:r>
              <a:rPr lang="fr-FR" dirty="0"/>
              <a:t>MODIFIEZ LE STYLE DU TITRE</a:t>
            </a:r>
          </a:p>
        </p:txBody>
      </p:sp>
      <p:sp>
        <p:nvSpPr>
          <p:cNvPr id="2" name="Ellipse 1">
            <a:extLst>
              <a:ext uri="{FF2B5EF4-FFF2-40B4-BE49-F238E27FC236}">
                <a16:creationId xmlns:a16="http://schemas.microsoft.com/office/drawing/2014/main" id="{9D0CC973-DA63-CACF-CBA2-7049641E56E7}"/>
              </a:ext>
            </a:extLst>
          </p:cNvPr>
          <p:cNvSpPr/>
          <p:nvPr/>
        </p:nvSpPr>
        <p:spPr>
          <a:xfrm>
            <a:off x="11081934" y="6037000"/>
            <a:ext cx="1337730" cy="1337730"/>
          </a:xfrm>
          <a:prstGeom prst="ellipse">
            <a:avLst/>
          </a:prstGeom>
          <a:solidFill>
            <a:srgbClr val="FFFFFF">
              <a:alpha val="50196"/>
            </a:srgbClr>
          </a:solidFill>
          <a:ln>
            <a:solidFill>
              <a:srgbClr val="1049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24725EAB-4C05-42AF-21CE-F36001030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76126" y="6176963"/>
            <a:ext cx="973342" cy="616554"/>
          </a:xfrm>
          <a:prstGeom prst="rect">
            <a:avLst/>
          </a:prstGeom>
        </p:spPr>
      </p:pic>
      <p:cxnSp>
        <p:nvCxnSpPr>
          <p:cNvPr id="8" name="Connecteur droit 7">
            <a:extLst>
              <a:ext uri="{FF2B5EF4-FFF2-40B4-BE49-F238E27FC236}">
                <a16:creationId xmlns:a16="http://schemas.microsoft.com/office/drawing/2014/main" id="{4A15884A-5856-FC0B-5D46-6A7016DDEC24}"/>
              </a:ext>
            </a:extLst>
          </p:cNvPr>
          <p:cNvCxnSpPr>
            <a:cxnSpLocks/>
          </p:cNvCxnSpPr>
          <p:nvPr/>
        </p:nvCxnSpPr>
        <p:spPr>
          <a:xfrm flipH="1">
            <a:off x="7526809" y="420854"/>
            <a:ext cx="4230315" cy="0"/>
          </a:xfrm>
          <a:prstGeom prst="line">
            <a:avLst/>
          </a:prstGeom>
          <a:ln w="12700">
            <a:solidFill>
              <a:srgbClr val="337467"/>
            </a:solidFill>
          </a:ln>
        </p:spPr>
        <p:style>
          <a:lnRef idx="1">
            <a:schemeClr val="accent1"/>
          </a:lnRef>
          <a:fillRef idx="0">
            <a:schemeClr val="accent1"/>
          </a:fillRef>
          <a:effectRef idx="0">
            <a:schemeClr val="accent1"/>
          </a:effectRef>
          <a:fontRef idx="minor">
            <a:schemeClr val="tx1"/>
          </a:fontRef>
        </p:style>
      </p:cxnSp>
      <p:sp>
        <p:nvSpPr>
          <p:cNvPr id="6" name="Espace réservé du texte 5">
            <a:extLst>
              <a:ext uri="{FF2B5EF4-FFF2-40B4-BE49-F238E27FC236}">
                <a16:creationId xmlns:a16="http://schemas.microsoft.com/office/drawing/2014/main" id="{CA5E8CC8-0AA5-B17A-EA43-5391702966FC}"/>
              </a:ext>
            </a:extLst>
          </p:cNvPr>
          <p:cNvSpPr>
            <a:spLocks noGrp="1"/>
          </p:cNvSpPr>
          <p:nvPr>
            <p:ph type="body" sz="quarter" idx="10" hasCustomPrompt="1"/>
          </p:nvPr>
        </p:nvSpPr>
        <p:spPr>
          <a:xfrm>
            <a:off x="4822825" y="180975"/>
            <a:ext cx="2439988" cy="500063"/>
          </a:xfrm>
        </p:spPr>
        <p:txBody>
          <a:bodyPr/>
          <a:lstStyle>
            <a:lvl1pPr algn="ctr">
              <a:defRPr sz="1200" cap="all" spc="100" baseline="0"/>
            </a:lvl1pPr>
          </a:lstStyle>
          <a:p>
            <a:pPr lvl="0"/>
            <a:r>
              <a:rPr lang="fr-FR" dirty="0"/>
              <a:t>modifiez le texte</a:t>
            </a:r>
          </a:p>
        </p:txBody>
      </p:sp>
      <p:sp>
        <p:nvSpPr>
          <p:cNvPr id="5" name="Slide Number Placeholder 5">
            <a:extLst>
              <a:ext uri="{FF2B5EF4-FFF2-40B4-BE49-F238E27FC236}">
                <a16:creationId xmlns:a16="http://schemas.microsoft.com/office/drawing/2014/main" id="{C342CC36-2C39-7CDA-5D06-20773AD17949}"/>
              </a:ext>
            </a:extLst>
          </p:cNvPr>
          <p:cNvSpPr txBox="1">
            <a:spLocks/>
          </p:cNvSpPr>
          <p:nvPr/>
        </p:nvSpPr>
        <p:spPr>
          <a:xfrm>
            <a:off x="11369615" y="87011"/>
            <a:ext cx="822385" cy="252412"/>
          </a:xfrm>
          <a:prstGeom prst="rect">
            <a:avLst/>
          </a:prstGeom>
        </p:spPr>
        <p:txBody>
          <a:bodyPr/>
          <a:lstStyle>
            <a:defPPr>
              <a:defRPr lang="fr-FR"/>
            </a:defPPr>
            <a:lvl1pPr marL="0" algn="l" defTabSz="914400" rtl="0" eaLnBrk="1" latinLnBrk="0" hangingPunct="1">
              <a:defRPr sz="1200" kern="1200">
                <a:solidFill>
                  <a:schemeClr val="tx1"/>
                </a:solidFill>
                <a:latin typeface="Roboto" panose="02000000000000000000" pitchFamily="2" charset="0"/>
                <a:ea typeface="Roboto" panose="02000000000000000000" pitchFamily="2" charset="0"/>
                <a:cs typeface="Roboto" panose="02000000000000000000"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C89501F0-D42F-47A3-B1C5-3481934B1941}" type="slidenum">
              <a:rPr kumimoji="0" lang="fr-FR" sz="1200" b="0" i="0" u="none" strike="noStrike" kern="1200" cap="none" spc="0" normalizeH="0" baseline="0" noProof="0" smtClean="0">
                <a:ln>
                  <a:noFill/>
                </a:ln>
                <a:solidFill>
                  <a:prstClr val="black"/>
                </a:solidFill>
                <a:effectLst/>
                <a:uLnTx/>
                <a:uFillTx/>
                <a:latin typeface="Roboto" panose="02000000000000000000" pitchFamily="2" charset="0"/>
                <a:ea typeface="Roboto" panose="02000000000000000000" pitchFamily="2" charset="0"/>
              </a:rPr>
              <a:pPr marL="0" marR="0" lvl="0" indent="0" algn="l" defTabSz="914400" rtl="0" eaLnBrk="1" fontAlgn="auto" latinLnBrk="0" hangingPunct="1">
                <a:lnSpc>
                  <a:spcPct val="100000"/>
                </a:lnSpc>
                <a:spcBef>
                  <a:spcPts val="0"/>
                </a:spcBef>
                <a:spcAft>
                  <a:spcPts val="0"/>
                </a:spcAft>
                <a:buClrTx/>
                <a:buSzTx/>
                <a:buFontTx/>
                <a:buNone/>
                <a:tabLst/>
                <a:defRPr/>
              </a:pPr>
              <a:t>‹N°›</a:t>
            </a:fld>
            <a:r>
              <a:rPr kumimoji="0" lang="fr-FR"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a:t>
            </a:r>
          </a:p>
        </p:txBody>
      </p:sp>
      <p:sp>
        <p:nvSpPr>
          <p:cNvPr id="7" name="Espace réservé du texte 2">
            <a:extLst>
              <a:ext uri="{FF2B5EF4-FFF2-40B4-BE49-F238E27FC236}">
                <a16:creationId xmlns:a16="http://schemas.microsoft.com/office/drawing/2014/main" id="{9B52CF4E-02FE-9A59-8AD3-603A96EC5FEC}"/>
              </a:ext>
            </a:extLst>
          </p:cNvPr>
          <p:cNvSpPr>
            <a:spLocks noGrp="1"/>
          </p:cNvSpPr>
          <p:nvPr>
            <p:ph type="body" sz="quarter" idx="16" hasCustomPrompt="1"/>
          </p:nvPr>
        </p:nvSpPr>
        <p:spPr>
          <a:xfrm>
            <a:off x="11791950" y="115586"/>
            <a:ext cx="304800" cy="252412"/>
          </a:xfrm>
        </p:spPr>
        <p:txBody>
          <a:bodyPr>
            <a:noAutofit/>
          </a:bodyPr>
          <a:lstStyle>
            <a:lvl5pPr marL="0">
              <a:spcBef>
                <a:spcPts val="0"/>
              </a:spcBef>
              <a:defRPr sz="1200"/>
            </a:lvl5pPr>
          </a:lstStyle>
          <a:p>
            <a:pPr lvl="4"/>
            <a:r>
              <a:rPr lang="fr-FR" dirty="0"/>
              <a:t>Nb diapo</a:t>
            </a:r>
          </a:p>
        </p:txBody>
      </p:sp>
    </p:spTree>
    <p:extLst>
      <p:ext uri="{BB962C8B-B14F-4D97-AF65-F5344CB8AC3E}">
        <p14:creationId xmlns:p14="http://schemas.microsoft.com/office/powerpoint/2010/main" val="1629964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22823"/>
            <a:ext cx="10515600" cy="623415"/>
          </a:xfrm>
        </p:spPr>
        <p:txBody>
          <a:bodyPr>
            <a:normAutofit/>
          </a:bodyPr>
          <a:lstStyle>
            <a:lvl1pPr>
              <a:defRPr sz="2000" cap="all" baseline="0">
                <a:solidFill>
                  <a:schemeClr val="accent2"/>
                </a:solidFill>
              </a:defRPr>
            </a:lvl1pPr>
          </a:lstStyle>
          <a:p>
            <a:r>
              <a:rPr lang="fr-FR" dirty="0"/>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43536AE-DF52-4A1D-84DF-466BCB0710A1}" type="datetimeFigureOut">
              <a:rPr lang="fr-FR" smtClean="0"/>
              <a:t>18/12/2025</a:t>
            </a:fld>
            <a:endParaRPr lang="fr-FR"/>
          </a:p>
        </p:txBody>
      </p:sp>
      <p:sp>
        <p:nvSpPr>
          <p:cNvPr id="6" name="Footer Placeholder 5"/>
          <p:cNvSpPr>
            <a:spLocks noGrp="1"/>
          </p:cNvSpPr>
          <p:nvPr>
            <p:ph type="ftr" sz="quarter" idx="11"/>
          </p:nvPr>
        </p:nvSpPr>
        <p:spPr/>
        <p:txBody>
          <a:bodyPr/>
          <a:lstStyle/>
          <a:p>
            <a:endParaRPr lang="fr-FR"/>
          </a:p>
        </p:txBody>
      </p:sp>
      <p:sp>
        <p:nvSpPr>
          <p:cNvPr id="8" name="Ellipse 7">
            <a:extLst>
              <a:ext uri="{FF2B5EF4-FFF2-40B4-BE49-F238E27FC236}">
                <a16:creationId xmlns:a16="http://schemas.microsoft.com/office/drawing/2014/main" id="{832C82E9-3FF6-68DA-A976-06B6FB225741}"/>
              </a:ext>
            </a:extLst>
          </p:cNvPr>
          <p:cNvSpPr/>
          <p:nvPr/>
        </p:nvSpPr>
        <p:spPr>
          <a:xfrm>
            <a:off x="11081934" y="6037000"/>
            <a:ext cx="1337730" cy="1337730"/>
          </a:xfrm>
          <a:prstGeom prst="ellipse">
            <a:avLst/>
          </a:prstGeom>
          <a:solidFill>
            <a:srgbClr val="FFFFFF">
              <a:alpha val="50196"/>
            </a:srgbClr>
          </a:solidFill>
          <a:ln>
            <a:solidFill>
              <a:srgbClr val="1049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Roboto" panose="02000000000000000000" pitchFamily="2" charset="0"/>
              <a:ea typeface="Roboto" panose="02000000000000000000" pitchFamily="2" charset="0"/>
              <a:cs typeface="Roboto" panose="02000000000000000000" pitchFamily="2" charset="0"/>
            </a:endParaRPr>
          </a:p>
        </p:txBody>
      </p:sp>
      <p:pic>
        <p:nvPicPr>
          <p:cNvPr id="11" name="Image 10">
            <a:extLst>
              <a:ext uri="{FF2B5EF4-FFF2-40B4-BE49-F238E27FC236}">
                <a16:creationId xmlns:a16="http://schemas.microsoft.com/office/drawing/2014/main" id="{B307851A-1812-354F-93AC-DB9B26A895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76126" y="6176963"/>
            <a:ext cx="973342" cy="616554"/>
          </a:xfrm>
          <a:prstGeom prst="rect">
            <a:avLst/>
          </a:prstGeom>
        </p:spPr>
      </p:pic>
      <p:cxnSp>
        <p:nvCxnSpPr>
          <p:cNvPr id="12" name="Connecteur droit 11">
            <a:extLst>
              <a:ext uri="{FF2B5EF4-FFF2-40B4-BE49-F238E27FC236}">
                <a16:creationId xmlns:a16="http://schemas.microsoft.com/office/drawing/2014/main" id="{9C9952F5-7A3B-A530-7DEA-E743C49A09FC}"/>
              </a:ext>
            </a:extLst>
          </p:cNvPr>
          <p:cNvCxnSpPr>
            <a:cxnSpLocks/>
          </p:cNvCxnSpPr>
          <p:nvPr/>
        </p:nvCxnSpPr>
        <p:spPr>
          <a:xfrm flipH="1">
            <a:off x="436211" y="420854"/>
            <a:ext cx="4230315" cy="0"/>
          </a:xfrm>
          <a:prstGeom prst="line">
            <a:avLst/>
          </a:prstGeom>
          <a:ln w="12700">
            <a:solidFill>
              <a:srgbClr val="337467"/>
            </a:solidFill>
          </a:ln>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E33FB1CC-6A90-96D6-AC85-E95F801A8AAE}"/>
              </a:ext>
            </a:extLst>
          </p:cNvPr>
          <p:cNvCxnSpPr>
            <a:cxnSpLocks/>
          </p:cNvCxnSpPr>
          <p:nvPr/>
        </p:nvCxnSpPr>
        <p:spPr>
          <a:xfrm flipH="1">
            <a:off x="7526809" y="420854"/>
            <a:ext cx="4230315" cy="0"/>
          </a:xfrm>
          <a:prstGeom prst="line">
            <a:avLst/>
          </a:prstGeom>
          <a:ln w="12700">
            <a:solidFill>
              <a:srgbClr val="337467"/>
            </a:solidFill>
          </a:ln>
        </p:spPr>
        <p:style>
          <a:lnRef idx="1">
            <a:schemeClr val="accent1"/>
          </a:lnRef>
          <a:fillRef idx="0">
            <a:schemeClr val="accent1"/>
          </a:fillRef>
          <a:effectRef idx="0">
            <a:schemeClr val="accent1"/>
          </a:effectRef>
          <a:fontRef idx="minor">
            <a:schemeClr val="tx1"/>
          </a:fontRef>
        </p:style>
      </p:cxnSp>
      <p:sp>
        <p:nvSpPr>
          <p:cNvPr id="10" name="Espace réservé du texte 9">
            <a:extLst>
              <a:ext uri="{FF2B5EF4-FFF2-40B4-BE49-F238E27FC236}">
                <a16:creationId xmlns:a16="http://schemas.microsoft.com/office/drawing/2014/main" id="{630E8EE3-70C9-16F1-6567-455C5DF423EA}"/>
              </a:ext>
            </a:extLst>
          </p:cNvPr>
          <p:cNvSpPr>
            <a:spLocks noGrp="1"/>
          </p:cNvSpPr>
          <p:nvPr>
            <p:ph type="body" sz="quarter" idx="12" hasCustomPrompt="1"/>
          </p:nvPr>
        </p:nvSpPr>
        <p:spPr>
          <a:xfrm>
            <a:off x="4976813" y="190500"/>
            <a:ext cx="2235200" cy="490538"/>
          </a:xfrm>
        </p:spPr>
        <p:txBody>
          <a:bodyPr>
            <a:normAutofit/>
          </a:bodyPr>
          <a:lstStyle>
            <a:lvl1pPr algn="ctr">
              <a:defRPr sz="1200" cap="all" spc="100" baseline="0"/>
            </a:lvl1pPr>
          </a:lstStyle>
          <a:p>
            <a:pPr lvl="0"/>
            <a:r>
              <a:rPr lang="fr-FR" dirty="0"/>
              <a:t>Modifier les styles du texte</a:t>
            </a:r>
          </a:p>
        </p:txBody>
      </p:sp>
      <p:sp>
        <p:nvSpPr>
          <p:cNvPr id="7" name="Slide Number Placeholder 5">
            <a:extLst>
              <a:ext uri="{FF2B5EF4-FFF2-40B4-BE49-F238E27FC236}">
                <a16:creationId xmlns:a16="http://schemas.microsoft.com/office/drawing/2014/main" id="{1AC78CC4-E6A1-6034-1B34-D84D4788EF21}"/>
              </a:ext>
            </a:extLst>
          </p:cNvPr>
          <p:cNvSpPr txBox="1">
            <a:spLocks/>
          </p:cNvSpPr>
          <p:nvPr/>
        </p:nvSpPr>
        <p:spPr>
          <a:xfrm>
            <a:off x="11369615" y="87011"/>
            <a:ext cx="822385" cy="252412"/>
          </a:xfrm>
          <a:prstGeom prst="rect">
            <a:avLst/>
          </a:prstGeom>
        </p:spPr>
        <p:txBody>
          <a:bodyPr/>
          <a:lstStyle>
            <a:defPPr>
              <a:defRPr lang="fr-FR"/>
            </a:defPPr>
            <a:lvl1pPr marL="0" algn="l" defTabSz="914400" rtl="0" eaLnBrk="1" latinLnBrk="0" hangingPunct="1">
              <a:defRPr sz="1200" kern="1200">
                <a:solidFill>
                  <a:schemeClr val="tx1"/>
                </a:solidFill>
                <a:latin typeface="Roboto" panose="02000000000000000000" pitchFamily="2" charset="0"/>
                <a:ea typeface="Roboto" panose="02000000000000000000" pitchFamily="2" charset="0"/>
                <a:cs typeface="Roboto" panose="02000000000000000000"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C89501F0-D42F-47A3-B1C5-3481934B1941}" type="slidenum">
              <a:rPr kumimoji="0" lang="fr-FR" sz="1200" b="0" i="0" u="none" strike="noStrike" kern="1200" cap="none" spc="0" normalizeH="0" baseline="0" noProof="0" smtClean="0">
                <a:ln>
                  <a:noFill/>
                </a:ln>
                <a:solidFill>
                  <a:prstClr val="black"/>
                </a:solidFill>
                <a:effectLst/>
                <a:uLnTx/>
                <a:uFillTx/>
                <a:latin typeface="Roboto" panose="02000000000000000000" pitchFamily="2" charset="0"/>
                <a:ea typeface="Roboto" panose="02000000000000000000" pitchFamily="2" charset="0"/>
              </a:rPr>
              <a:pPr marL="0" marR="0" lvl="0" indent="0" algn="l" defTabSz="914400" rtl="0" eaLnBrk="1" fontAlgn="auto" latinLnBrk="0" hangingPunct="1">
                <a:lnSpc>
                  <a:spcPct val="100000"/>
                </a:lnSpc>
                <a:spcBef>
                  <a:spcPts val="0"/>
                </a:spcBef>
                <a:spcAft>
                  <a:spcPts val="0"/>
                </a:spcAft>
                <a:buClrTx/>
                <a:buSzTx/>
                <a:buFontTx/>
                <a:buNone/>
                <a:tabLst/>
                <a:defRPr/>
              </a:pPr>
              <a:t>‹N°›</a:t>
            </a:fld>
            <a:r>
              <a:rPr kumimoji="0" lang="fr-FR"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a:t>
            </a:r>
          </a:p>
        </p:txBody>
      </p:sp>
      <p:sp>
        <p:nvSpPr>
          <p:cNvPr id="9" name="Espace réservé du texte 2">
            <a:extLst>
              <a:ext uri="{FF2B5EF4-FFF2-40B4-BE49-F238E27FC236}">
                <a16:creationId xmlns:a16="http://schemas.microsoft.com/office/drawing/2014/main" id="{5FC34908-DCEC-4DF4-3D7E-7F9886144E23}"/>
              </a:ext>
            </a:extLst>
          </p:cNvPr>
          <p:cNvSpPr>
            <a:spLocks noGrp="1"/>
          </p:cNvSpPr>
          <p:nvPr>
            <p:ph type="body" sz="quarter" idx="16" hasCustomPrompt="1"/>
          </p:nvPr>
        </p:nvSpPr>
        <p:spPr>
          <a:xfrm>
            <a:off x="11791950" y="115586"/>
            <a:ext cx="304800" cy="252412"/>
          </a:xfrm>
        </p:spPr>
        <p:txBody>
          <a:bodyPr>
            <a:noAutofit/>
          </a:bodyPr>
          <a:lstStyle>
            <a:lvl5pPr marL="0">
              <a:spcBef>
                <a:spcPts val="0"/>
              </a:spcBef>
              <a:defRPr sz="1200"/>
            </a:lvl5pPr>
          </a:lstStyle>
          <a:p>
            <a:pPr lvl="4"/>
            <a:r>
              <a:rPr lang="fr-FR" dirty="0"/>
              <a:t>Nb diapo</a:t>
            </a:r>
          </a:p>
        </p:txBody>
      </p:sp>
    </p:spTree>
    <p:extLst>
      <p:ext uri="{BB962C8B-B14F-4D97-AF65-F5344CB8AC3E}">
        <p14:creationId xmlns:p14="http://schemas.microsoft.com/office/powerpoint/2010/main" val="3786626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43536AE-DF52-4A1D-84DF-466BCB0710A1}" type="datetimeFigureOut">
              <a:rPr lang="fr-FR" smtClean="0"/>
              <a:t>18/12/2025</a:t>
            </a:fld>
            <a:endParaRPr lang="fr-FR"/>
          </a:p>
        </p:txBody>
      </p:sp>
      <p:sp>
        <p:nvSpPr>
          <p:cNvPr id="4" name="Footer Placeholder 3"/>
          <p:cNvSpPr>
            <a:spLocks noGrp="1"/>
          </p:cNvSpPr>
          <p:nvPr>
            <p:ph type="ftr" sz="quarter" idx="11"/>
          </p:nvPr>
        </p:nvSpPr>
        <p:spPr/>
        <p:txBody>
          <a:bodyPr/>
          <a:lstStyle/>
          <a:p>
            <a:endParaRPr lang="fr-FR"/>
          </a:p>
        </p:txBody>
      </p:sp>
      <p:sp>
        <p:nvSpPr>
          <p:cNvPr id="6" name="Ellipse 5">
            <a:extLst>
              <a:ext uri="{FF2B5EF4-FFF2-40B4-BE49-F238E27FC236}">
                <a16:creationId xmlns:a16="http://schemas.microsoft.com/office/drawing/2014/main" id="{357311FF-F0A6-1505-C7AA-212F70750163}"/>
              </a:ext>
            </a:extLst>
          </p:cNvPr>
          <p:cNvSpPr/>
          <p:nvPr/>
        </p:nvSpPr>
        <p:spPr>
          <a:xfrm>
            <a:off x="11081934" y="6037000"/>
            <a:ext cx="1337730" cy="1337730"/>
          </a:xfrm>
          <a:prstGeom prst="ellipse">
            <a:avLst/>
          </a:prstGeom>
          <a:solidFill>
            <a:srgbClr val="FFFFFF">
              <a:alpha val="50196"/>
            </a:srgbClr>
          </a:solidFill>
          <a:ln>
            <a:solidFill>
              <a:srgbClr val="1049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Roboto" panose="02000000000000000000" pitchFamily="2" charset="0"/>
              <a:ea typeface="Roboto" panose="02000000000000000000" pitchFamily="2" charset="0"/>
              <a:cs typeface="Roboto" panose="02000000000000000000" pitchFamily="2" charset="0"/>
            </a:endParaRPr>
          </a:p>
        </p:txBody>
      </p:sp>
      <p:pic>
        <p:nvPicPr>
          <p:cNvPr id="7" name="Image 6">
            <a:extLst>
              <a:ext uri="{FF2B5EF4-FFF2-40B4-BE49-F238E27FC236}">
                <a16:creationId xmlns:a16="http://schemas.microsoft.com/office/drawing/2014/main" id="{E0C66F1A-D32B-F34E-E122-E1AB565E399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76126" y="6176963"/>
            <a:ext cx="973342" cy="616554"/>
          </a:xfrm>
          <a:prstGeom prst="rect">
            <a:avLst/>
          </a:prstGeom>
        </p:spPr>
      </p:pic>
      <p:sp>
        <p:nvSpPr>
          <p:cNvPr id="5" name="Slide Number Placeholder 5">
            <a:extLst>
              <a:ext uri="{FF2B5EF4-FFF2-40B4-BE49-F238E27FC236}">
                <a16:creationId xmlns:a16="http://schemas.microsoft.com/office/drawing/2014/main" id="{8898DE8F-B4BC-1D9C-390A-17AAF1276992}"/>
              </a:ext>
            </a:extLst>
          </p:cNvPr>
          <p:cNvSpPr txBox="1">
            <a:spLocks/>
          </p:cNvSpPr>
          <p:nvPr/>
        </p:nvSpPr>
        <p:spPr>
          <a:xfrm>
            <a:off x="11369615" y="87011"/>
            <a:ext cx="822385" cy="252412"/>
          </a:xfrm>
          <a:prstGeom prst="rect">
            <a:avLst/>
          </a:prstGeom>
        </p:spPr>
        <p:txBody>
          <a:bodyPr/>
          <a:lstStyle>
            <a:defPPr>
              <a:defRPr lang="fr-FR"/>
            </a:defPPr>
            <a:lvl1pPr marL="0" algn="l" defTabSz="914400" rtl="0" eaLnBrk="1" latinLnBrk="0" hangingPunct="1">
              <a:defRPr sz="1200" kern="1200">
                <a:solidFill>
                  <a:schemeClr val="tx1"/>
                </a:solidFill>
                <a:latin typeface="Roboto" panose="02000000000000000000" pitchFamily="2" charset="0"/>
                <a:ea typeface="Roboto" panose="02000000000000000000" pitchFamily="2" charset="0"/>
                <a:cs typeface="Roboto" panose="02000000000000000000"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C89501F0-D42F-47A3-B1C5-3481934B1941}" type="slidenum">
              <a:rPr kumimoji="0" lang="fr-FR" sz="1200" b="0" i="0" u="none" strike="noStrike" kern="1200" cap="none" spc="0" normalizeH="0" baseline="0" noProof="0" smtClean="0">
                <a:ln>
                  <a:noFill/>
                </a:ln>
                <a:solidFill>
                  <a:prstClr val="black"/>
                </a:solidFill>
                <a:effectLst/>
                <a:uLnTx/>
                <a:uFillTx/>
                <a:latin typeface="Roboto" panose="02000000000000000000" pitchFamily="2" charset="0"/>
                <a:ea typeface="Roboto" panose="02000000000000000000" pitchFamily="2" charset="0"/>
              </a:rPr>
              <a:pPr marL="0" marR="0" lvl="0" indent="0" algn="l" defTabSz="914400" rtl="0" eaLnBrk="1" fontAlgn="auto" latinLnBrk="0" hangingPunct="1">
                <a:lnSpc>
                  <a:spcPct val="100000"/>
                </a:lnSpc>
                <a:spcBef>
                  <a:spcPts val="0"/>
                </a:spcBef>
                <a:spcAft>
                  <a:spcPts val="0"/>
                </a:spcAft>
                <a:buClrTx/>
                <a:buSzTx/>
                <a:buFontTx/>
                <a:buNone/>
                <a:tabLst/>
                <a:defRPr/>
              </a:pPr>
              <a:t>‹N°›</a:t>
            </a:fld>
            <a:r>
              <a:rPr kumimoji="0" lang="fr-FR"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a:t>
            </a:r>
          </a:p>
        </p:txBody>
      </p:sp>
      <p:sp>
        <p:nvSpPr>
          <p:cNvPr id="8" name="Espace réservé du texte 2">
            <a:extLst>
              <a:ext uri="{FF2B5EF4-FFF2-40B4-BE49-F238E27FC236}">
                <a16:creationId xmlns:a16="http://schemas.microsoft.com/office/drawing/2014/main" id="{B3F6D78F-5D22-CFF9-B105-F5C131D10D31}"/>
              </a:ext>
            </a:extLst>
          </p:cNvPr>
          <p:cNvSpPr>
            <a:spLocks noGrp="1"/>
          </p:cNvSpPr>
          <p:nvPr>
            <p:ph type="body" sz="quarter" idx="16" hasCustomPrompt="1"/>
          </p:nvPr>
        </p:nvSpPr>
        <p:spPr>
          <a:xfrm>
            <a:off x="11791950" y="115586"/>
            <a:ext cx="304800" cy="252412"/>
          </a:xfrm>
        </p:spPr>
        <p:txBody>
          <a:bodyPr>
            <a:noAutofit/>
          </a:bodyPr>
          <a:lstStyle>
            <a:lvl5pPr marL="0">
              <a:spcBef>
                <a:spcPts val="0"/>
              </a:spcBef>
              <a:defRPr sz="1200"/>
            </a:lvl5pPr>
          </a:lstStyle>
          <a:p>
            <a:pPr lvl="4"/>
            <a:r>
              <a:rPr lang="fr-FR" dirty="0"/>
              <a:t>Nb diapo</a:t>
            </a:r>
          </a:p>
        </p:txBody>
      </p:sp>
    </p:spTree>
    <p:extLst>
      <p:ext uri="{BB962C8B-B14F-4D97-AF65-F5344CB8AC3E}">
        <p14:creationId xmlns:p14="http://schemas.microsoft.com/office/powerpoint/2010/main" val="3733685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5" name="Espace réservé du pied de page 4"/>
          <p:cNvSpPr>
            <a:spLocks noGrp="1"/>
          </p:cNvSpPr>
          <p:nvPr>
            <p:ph type="ftr" sz="quarter" idx="11"/>
          </p:nvPr>
        </p:nvSpPr>
        <p:spPr/>
        <p:txBody>
          <a:bodyPr/>
          <a:lstStyle/>
          <a:p>
            <a:endParaRPr lang="fr-FR"/>
          </a:p>
        </p:txBody>
      </p:sp>
      <p:sp>
        <p:nvSpPr>
          <p:cNvPr id="4" name="Ellipse 3">
            <a:extLst>
              <a:ext uri="{FF2B5EF4-FFF2-40B4-BE49-F238E27FC236}">
                <a16:creationId xmlns:a16="http://schemas.microsoft.com/office/drawing/2014/main" id="{1FD45D57-6EB8-CB9B-6EDF-A474323EC57D}"/>
              </a:ext>
            </a:extLst>
          </p:cNvPr>
          <p:cNvSpPr/>
          <p:nvPr/>
        </p:nvSpPr>
        <p:spPr>
          <a:xfrm>
            <a:off x="11081934" y="6037000"/>
            <a:ext cx="1337730" cy="1337730"/>
          </a:xfrm>
          <a:prstGeom prst="ellipse">
            <a:avLst/>
          </a:prstGeom>
          <a:solidFill>
            <a:srgbClr val="FFFFFF">
              <a:alpha val="50196"/>
            </a:srgbClr>
          </a:solidFill>
          <a:ln>
            <a:solidFill>
              <a:srgbClr val="1049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Roboto" panose="02000000000000000000" pitchFamily="2" charset="0"/>
              <a:ea typeface="Roboto" panose="02000000000000000000" pitchFamily="2" charset="0"/>
              <a:cs typeface="Roboto" panose="02000000000000000000" pitchFamily="2" charset="0"/>
            </a:endParaRPr>
          </a:p>
        </p:txBody>
      </p:sp>
      <p:pic>
        <p:nvPicPr>
          <p:cNvPr id="8" name="Image 7">
            <a:extLst>
              <a:ext uri="{FF2B5EF4-FFF2-40B4-BE49-F238E27FC236}">
                <a16:creationId xmlns:a16="http://schemas.microsoft.com/office/drawing/2014/main" id="{AB737C2D-DE91-A212-CBBB-1DC832CB7C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76126" y="6176963"/>
            <a:ext cx="973342" cy="616554"/>
          </a:xfrm>
          <a:prstGeom prst="rect">
            <a:avLst/>
          </a:prstGeom>
        </p:spPr>
      </p:pic>
      <p:sp>
        <p:nvSpPr>
          <p:cNvPr id="7" name="Slide Number Placeholder 5">
            <a:extLst>
              <a:ext uri="{FF2B5EF4-FFF2-40B4-BE49-F238E27FC236}">
                <a16:creationId xmlns:a16="http://schemas.microsoft.com/office/drawing/2014/main" id="{B131F155-AC66-F0D3-BEE5-20B8224143E7}"/>
              </a:ext>
            </a:extLst>
          </p:cNvPr>
          <p:cNvSpPr txBox="1">
            <a:spLocks/>
          </p:cNvSpPr>
          <p:nvPr/>
        </p:nvSpPr>
        <p:spPr>
          <a:xfrm>
            <a:off x="11369615" y="87011"/>
            <a:ext cx="822385" cy="252412"/>
          </a:xfrm>
          <a:prstGeom prst="rect">
            <a:avLst/>
          </a:prstGeom>
        </p:spPr>
        <p:txBody>
          <a:bodyPr/>
          <a:lstStyle>
            <a:defPPr>
              <a:defRPr lang="fr-FR"/>
            </a:defPPr>
            <a:lvl1pPr marL="0" algn="l" defTabSz="914400" rtl="0" eaLnBrk="1" latinLnBrk="0" hangingPunct="1">
              <a:defRPr sz="1200" kern="1200">
                <a:solidFill>
                  <a:schemeClr val="tx1"/>
                </a:solidFill>
                <a:latin typeface="Roboto" panose="02000000000000000000" pitchFamily="2" charset="0"/>
                <a:ea typeface="Roboto" panose="02000000000000000000" pitchFamily="2" charset="0"/>
                <a:cs typeface="Roboto" panose="02000000000000000000"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C89501F0-D42F-47A3-B1C5-3481934B1941}" type="slidenum">
              <a:rPr kumimoji="0" lang="fr-FR" sz="1200" b="0" i="0" u="none" strike="noStrike" kern="1200" cap="none" spc="0" normalizeH="0" baseline="0" noProof="0" smtClean="0">
                <a:ln>
                  <a:noFill/>
                </a:ln>
                <a:solidFill>
                  <a:prstClr val="black"/>
                </a:solidFill>
                <a:effectLst/>
                <a:uLnTx/>
                <a:uFillTx/>
                <a:latin typeface="Roboto" panose="02000000000000000000" pitchFamily="2" charset="0"/>
                <a:ea typeface="Roboto" panose="02000000000000000000" pitchFamily="2" charset="0"/>
              </a:rPr>
              <a:pPr marL="0" marR="0" lvl="0" indent="0" algn="l" defTabSz="914400" rtl="0" eaLnBrk="1" fontAlgn="auto" latinLnBrk="0" hangingPunct="1">
                <a:lnSpc>
                  <a:spcPct val="100000"/>
                </a:lnSpc>
                <a:spcBef>
                  <a:spcPts val="0"/>
                </a:spcBef>
                <a:spcAft>
                  <a:spcPts val="0"/>
                </a:spcAft>
                <a:buClrTx/>
                <a:buSzTx/>
                <a:buFontTx/>
                <a:buNone/>
                <a:tabLst/>
                <a:defRPr/>
              </a:pPr>
              <a:t>‹N°›</a:t>
            </a:fld>
            <a:r>
              <a:rPr kumimoji="0" lang="fr-FR"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a:t>
            </a:r>
          </a:p>
        </p:txBody>
      </p:sp>
      <p:sp>
        <p:nvSpPr>
          <p:cNvPr id="10" name="Espace réservé du texte 2">
            <a:extLst>
              <a:ext uri="{FF2B5EF4-FFF2-40B4-BE49-F238E27FC236}">
                <a16:creationId xmlns:a16="http://schemas.microsoft.com/office/drawing/2014/main" id="{CCE53A71-78B2-BD9F-6E05-E4C8B34FB61D}"/>
              </a:ext>
            </a:extLst>
          </p:cNvPr>
          <p:cNvSpPr>
            <a:spLocks noGrp="1"/>
          </p:cNvSpPr>
          <p:nvPr>
            <p:ph type="body" sz="quarter" idx="16" hasCustomPrompt="1"/>
          </p:nvPr>
        </p:nvSpPr>
        <p:spPr>
          <a:xfrm>
            <a:off x="11791950" y="115586"/>
            <a:ext cx="304800" cy="252412"/>
          </a:xfrm>
        </p:spPr>
        <p:txBody>
          <a:bodyPr>
            <a:noAutofit/>
          </a:bodyPr>
          <a:lstStyle>
            <a:lvl5pPr marL="0">
              <a:spcBef>
                <a:spcPts val="0"/>
              </a:spcBef>
              <a:defRPr sz="1200"/>
            </a:lvl5pPr>
          </a:lstStyle>
          <a:p>
            <a:pPr lvl="4"/>
            <a:r>
              <a:rPr lang="fr-FR" dirty="0"/>
              <a:t>Nb diapo</a:t>
            </a:r>
          </a:p>
        </p:txBody>
      </p:sp>
      <p:sp>
        <p:nvSpPr>
          <p:cNvPr id="11" name="Date Placeholder 2">
            <a:extLst>
              <a:ext uri="{FF2B5EF4-FFF2-40B4-BE49-F238E27FC236}">
                <a16:creationId xmlns:a16="http://schemas.microsoft.com/office/drawing/2014/main" id="{76285BC1-EC6F-5CB2-B534-73591BD5ACF7}"/>
              </a:ext>
            </a:extLst>
          </p:cNvPr>
          <p:cNvSpPr>
            <a:spLocks noGrp="1"/>
          </p:cNvSpPr>
          <p:nvPr>
            <p:ph type="dt" sz="half" idx="10"/>
          </p:nvPr>
        </p:nvSpPr>
        <p:spPr>
          <a:xfrm>
            <a:off x="838200" y="6356352"/>
            <a:ext cx="2743200" cy="365125"/>
          </a:xfrm>
        </p:spPr>
        <p:txBody>
          <a:bodyPr/>
          <a:lstStyle/>
          <a:p>
            <a:fld id="{543536AE-DF52-4A1D-84DF-466BCB0710A1}" type="datetimeFigureOut">
              <a:rPr lang="fr-FR" smtClean="0"/>
              <a:t>18/12/2025</a:t>
            </a:fld>
            <a:endParaRPr lang="fr-FR"/>
          </a:p>
        </p:txBody>
      </p:sp>
    </p:spTree>
    <p:extLst>
      <p:ext uri="{BB962C8B-B14F-4D97-AF65-F5344CB8AC3E}">
        <p14:creationId xmlns:p14="http://schemas.microsoft.com/office/powerpoint/2010/main" val="2989603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Disposition personnalisée">
    <p:bg>
      <p:bgPr>
        <a:solidFill>
          <a:srgbClr val="40917E"/>
        </a:solidFill>
        <a:effectLst/>
      </p:bgPr>
    </p:bg>
    <p:spTree>
      <p:nvGrpSpPr>
        <p:cNvPr id="1" name=""/>
        <p:cNvGrpSpPr/>
        <p:nvPr/>
      </p:nvGrpSpPr>
      <p:grpSpPr>
        <a:xfrm>
          <a:off x="0" y="0"/>
          <a:ext cx="0" cy="0"/>
          <a:chOff x="0" y="0"/>
          <a:chExt cx="0" cy="0"/>
        </a:xfrm>
      </p:grpSpPr>
      <p:sp>
        <p:nvSpPr>
          <p:cNvPr id="5" name="Rectangle à coins arrondis 2">
            <a:extLst>
              <a:ext uri="{FF2B5EF4-FFF2-40B4-BE49-F238E27FC236}">
                <a16:creationId xmlns:a16="http://schemas.microsoft.com/office/drawing/2014/main" id="{19587C38-DC21-8D58-3913-EF709BC85DE8}"/>
              </a:ext>
            </a:extLst>
          </p:cNvPr>
          <p:cNvSpPr/>
          <p:nvPr/>
        </p:nvSpPr>
        <p:spPr>
          <a:xfrm>
            <a:off x="-1" y="113531"/>
            <a:ext cx="12192001" cy="240152"/>
          </a:xfrm>
          <a:prstGeom prst="rect">
            <a:avLst/>
          </a:prstGeom>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Roboto" panose="02000000000000000000" pitchFamily="2" charset="0"/>
              <a:ea typeface="Roboto" panose="02000000000000000000" pitchFamily="2" charset="0"/>
              <a:cs typeface="Roboto" panose="02000000000000000000" pitchFamily="2" charset="0"/>
            </a:endParaRPr>
          </a:p>
        </p:txBody>
      </p:sp>
      <p:sp>
        <p:nvSpPr>
          <p:cNvPr id="7" name="ZoneTexte 6">
            <a:extLst>
              <a:ext uri="{FF2B5EF4-FFF2-40B4-BE49-F238E27FC236}">
                <a16:creationId xmlns:a16="http://schemas.microsoft.com/office/drawing/2014/main" id="{58B41127-531A-4237-8B36-B292A8A6C69F}"/>
              </a:ext>
            </a:extLst>
          </p:cNvPr>
          <p:cNvSpPr txBox="1"/>
          <p:nvPr/>
        </p:nvSpPr>
        <p:spPr>
          <a:xfrm>
            <a:off x="2965619" y="6184281"/>
            <a:ext cx="6260757" cy="400110"/>
          </a:xfrm>
          <a:prstGeom prst="rect">
            <a:avLst/>
          </a:prstGeom>
          <a:noFill/>
        </p:spPr>
        <p:txBody>
          <a:bodyPr wrap="square" rtlCol="0">
            <a:spAutoFit/>
          </a:bodyPr>
          <a:lstStyle/>
          <a:p>
            <a:pPr algn="ctr">
              <a:spcAft>
                <a:spcPts val="600"/>
              </a:spcAft>
            </a:pPr>
            <a:r>
              <a:rPr lang="fr-FR" sz="2000" b="0" dirty="0">
                <a:latin typeface="Roboto" panose="02000000000000000000" pitchFamily="2" charset="0"/>
                <a:ea typeface="Roboto" panose="02000000000000000000" pitchFamily="2" charset="0"/>
                <a:cs typeface="Roboto" panose="02000000000000000000" pitchFamily="2" charset="0"/>
              </a:rPr>
              <a:t>contact@corpalif.org</a:t>
            </a:r>
            <a:endParaRPr lang="fr-FR" sz="1800" b="0" baseline="0" dirty="0">
              <a:latin typeface="Roboto" panose="02000000000000000000" pitchFamily="2" charset="0"/>
              <a:ea typeface="Roboto" panose="02000000000000000000" pitchFamily="2" charset="0"/>
              <a:cs typeface="Roboto" panose="02000000000000000000" pitchFamily="2" charset="0"/>
            </a:endParaRPr>
          </a:p>
        </p:txBody>
      </p:sp>
      <p:sp>
        <p:nvSpPr>
          <p:cNvPr id="8" name="ZoneTexte 7">
            <a:extLst>
              <a:ext uri="{FF2B5EF4-FFF2-40B4-BE49-F238E27FC236}">
                <a16:creationId xmlns:a16="http://schemas.microsoft.com/office/drawing/2014/main" id="{EDABA103-ED02-64A3-5976-712F873EAFB6}"/>
              </a:ext>
            </a:extLst>
          </p:cNvPr>
          <p:cNvSpPr txBox="1"/>
          <p:nvPr/>
        </p:nvSpPr>
        <p:spPr>
          <a:xfrm>
            <a:off x="2200604" y="1257023"/>
            <a:ext cx="7790783" cy="1200329"/>
          </a:xfrm>
          <a:prstGeom prst="rect">
            <a:avLst/>
          </a:prstGeom>
          <a:noFill/>
        </p:spPr>
        <p:txBody>
          <a:bodyPr wrap="square" rtlCol="0">
            <a:spAutoFit/>
          </a:bodyPr>
          <a:lstStyle/>
          <a:p>
            <a:pPr algn="ctr"/>
            <a:r>
              <a:rPr lang="fr-FR" sz="7200" b="1" spc="100" baseline="0" dirty="0">
                <a:latin typeface="Gabriola" panose="04040605051002020D02" pitchFamily="82" charset="0"/>
                <a:ea typeface="Roboto" panose="02000000000000000000" pitchFamily="2" charset="0"/>
                <a:cs typeface="Roboto" panose="02000000000000000000" pitchFamily="2" charset="0"/>
              </a:rPr>
              <a:t>Merci pour votre attention</a:t>
            </a:r>
            <a:endParaRPr lang="fr-FR" sz="7200" spc="100" baseline="0" dirty="0">
              <a:latin typeface="Gabriola" panose="04040605051002020D02" pitchFamily="82" charset="0"/>
              <a:ea typeface="Roboto" panose="02000000000000000000" pitchFamily="2" charset="0"/>
              <a:cs typeface="Roboto" panose="02000000000000000000" pitchFamily="2" charset="0"/>
            </a:endParaRPr>
          </a:p>
        </p:txBody>
      </p:sp>
      <p:pic>
        <p:nvPicPr>
          <p:cNvPr id="3" name="Image 2" descr="Une image contenant carte&#10;&#10;Le contenu généré par l’IA peut être incorrect.">
            <a:extLst>
              <a:ext uri="{FF2B5EF4-FFF2-40B4-BE49-F238E27FC236}">
                <a16:creationId xmlns:a16="http://schemas.microsoft.com/office/drawing/2014/main" id="{F16E5985-D84C-5F88-C04F-61B161BF2B53}"/>
              </a:ext>
            </a:extLst>
          </p:cNvPr>
          <p:cNvPicPr>
            <a:picLocks noChangeAspect="1"/>
          </p:cNvPicPr>
          <p:nvPr/>
        </p:nvPicPr>
        <p:blipFill>
          <a:blip r:embed="rId2">
            <a:alphaModFix amt="70000"/>
            <a:extLst>
              <a:ext uri="{28A0092B-C50C-407E-A947-70E740481C1C}">
                <a14:useLocalDpi xmlns:a14="http://schemas.microsoft.com/office/drawing/2010/main" val="0"/>
              </a:ext>
            </a:extLst>
          </a:blip>
          <a:srcRect t="7727" b="6747"/>
          <a:stretch/>
        </p:blipFill>
        <p:spPr>
          <a:xfrm>
            <a:off x="4412307" y="2880816"/>
            <a:ext cx="3367375" cy="2880000"/>
          </a:xfrm>
          <a:prstGeom prst="rect">
            <a:avLst/>
          </a:prstGeom>
        </p:spPr>
      </p:pic>
      <p:pic>
        <p:nvPicPr>
          <p:cNvPr id="17" name="Image 16" descr="Une image contenant capture d’écran, Graphique, conception&#10;&#10;Le contenu généré par l’IA peut être incorrect.">
            <a:extLst>
              <a:ext uri="{FF2B5EF4-FFF2-40B4-BE49-F238E27FC236}">
                <a16:creationId xmlns:a16="http://schemas.microsoft.com/office/drawing/2014/main" id="{ABE5F511-7C92-789A-3316-E9760C9C82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92803" y="3125899"/>
            <a:ext cx="3006382" cy="2004254"/>
          </a:xfrm>
          <a:prstGeom prst="rect">
            <a:avLst/>
          </a:prstGeom>
        </p:spPr>
      </p:pic>
    </p:spTree>
    <p:extLst>
      <p:ext uri="{BB962C8B-B14F-4D97-AF65-F5344CB8AC3E}">
        <p14:creationId xmlns:p14="http://schemas.microsoft.com/office/powerpoint/2010/main" val="2562278963"/>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8F7260-3EDD-BCC1-DDDA-A5C0B20BA11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548764E-7519-D404-E3D8-BE8DA219EA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CCB5169-1A37-EC66-CF6F-332C3F8AE657}"/>
              </a:ext>
            </a:extLst>
          </p:cNvPr>
          <p:cNvSpPr>
            <a:spLocks noGrp="1"/>
          </p:cNvSpPr>
          <p:nvPr>
            <p:ph type="dt" sz="half" idx="10"/>
          </p:nvPr>
        </p:nvSpPr>
        <p:spPr/>
        <p:txBody>
          <a:bodyPr/>
          <a:lstStyle/>
          <a:p>
            <a:fld id="{543536AE-DF52-4A1D-84DF-466BCB0710A1}" type="datetimeFigureOut">
              <a:rPr lang="fr-FR" smtClean="0"/>
              <a:t>18/12/2025</a:t>
            </a:fld>
            <a:endParaRPr lang="fr-FR"/>
          </a:p>
        </p:txBody>
      </p:sp>
      <p:sp>
        <p:nvSpPr>
          <p:cNvPr id="5" name="Espace réservé du pied de page 4">
            <a:extLst>
              <a:ext uri="{FF2B5EF4-FFF2-40B4-BE49-F238E27FC236}">
                <a16:creationId xmlns:a16="http://schemas.microsoft.com/office/drawing/2014/main" id="{79A1B362-7C1A-37B4-78BF-ABA631679F5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E664D72-C5AF-5439-B8FA-3CB7CF3D73A3}"/>
              </a:ext>
            </a:extLst>
          </p:cNvPr>
          <p:cNvSpPr>
            <a:spLocks noGrp="1"/>
          </p:cNvSpPr>
          <p:nvPr>
            <p:ph type="sldNum" sz="quarter" idx="12"/>
          </p:nvPr>
        </p:nvSpPr>
        <p:spPr/>
        <p:txBody>
          <a:bodyPr/>
          <a:lstStyle/>
          <a:p>
            <a:fld id="{D0140E6D-4C97-4A6F-8989-97A6F66CE3B8}" type="slidenum">
              <a:rPr lang="fr-FR" smtClean="0"/>
              <a:t>‹N°›</a:t>
            </a:fld>
            <a:endParaRPr lang="fr-FR"/>
          </a:p>
        </p:txBody>
      </p:sp>
    </p:spTree>
    <p:extLst>
      <p:ext uri="{BB962C8B-B14F-4D97-AF65-F5344CB8AC3E}">
        <p14:creationId xmlns:p14="http://schemas.microsoft.com/office/powerpoint/2010/main" val="33809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pPr/>
              <a:t>18/12/2025</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t>Intitulé de la direction/service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50022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image" Target="../media/image7.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6.png"/><Relationship Id="rId5" Type="http://schemas.openxmlformats.org/officeDocument/2006/relationships/slideLayout" Target="../slideLayouts/slideLayout13.xml"/><Relationship Id="rId10" Type="http://schemas.openxmlformats.org/officeDocument/2006/relationships/theme" Target="../theme/theme2.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623415"/>
          </a:xfrm>
          <a:prstGeom prst="rect">
            <a:avLst/>
          </a:prstGeom>
          <a:noFill/>
        </p:spPr>
        <p:txBody>
          <a:bodyPr vert="horz" lIns="91440" tIns="45720" rIns="91440" bIns="45720" rtlCol="0" anchor="ctr">
            <a:normAutofit/>
          </a:bodyPr>
          <a:lstStyle/>
          <a:p>
            <a:r>
              <a:rPr lang="fr-FR" dirty="0"/>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2"/>
                </a:solidFill>
                <a:latin typeface="Roboto" panose="02000000000000000000" pitchFamily="2" charset="0"/>
                <a:ea typeface="Roboto" panose="02000000000000000000" pitchFamily="2" charset="0"/>
              </a:defRPr>
            </a:lvl1pPr>
          </a:lstStyle>
          <a:p>
            <a:fld id="{543536AE-DF52-4A1D-84DF-466BCB0710A1}" type="datetimeFigureOut">
              <a:rPr lang="fr-FR" smtClean="0"/>
              <a:t>18/12/2025</a:t>
            </a:fld>
            <a:endParaRPr lang="fr-FR"/>
          </a:p>
        </p:txBody>
      </p:sp>
      <p:sp>
        <p:nvSpPr>
          <p:cNvPr id="5" name="Footer Placeholder 4"/>
          <p:cNvSpPr>
            <a:spLocks noGrp="1"/>
          </p:cNvSpPr>
          <p:nvPr>
            <p:ph type="ftr" sz="quarter" idx="3"/>
          </p:nvPr>
        </p:nvSpPr>
        <p:spPr>
          <a:xfrm>
            <a:off x="4038599" y="6356352"/>
            <a:ext cx="7022071" cy="365125"/>
          </a:xfrm>
          <a:prstGeom prst="rect">
            <a:avLst/>
          </a:prstGeom>
        </p:spPr>
        <p:txBody>
          <a:bodyPr vert="horz" lIns="91440" tIns="45720" rIns="91440" bIns="45720" rtlCol="0" anchor="ctr"/>
          <a:lstStyle>
            <a:lvl1pPr algn="ctr">
              <a:defRPr sz="1200" b="1">
                <a:solidFill>
                  <a:schemeClr val="tx2"/>
                </a:solidFill>
                <a:latin typeface="Roboto" panose="02000000000000000000" pitchFamily="2" charset="0"/>
                <a:ea typeface="Roboto" panose="02000000000000000000" pitchFamily="2" charset="0"/>
              </a:defRPr>
            </a:lvl1pPr>
          </a:lstStyle>
          <a:p>
            <a:endParaRPr lang="fr-FR"/>
          </a:p>
        </p:txBody>
      </p:sp>
    </p:spTree>
    <p:extLst>
      <p:ext uri="{BB962C8B-B14F-4D97-AF65-F5344CB8AC3E}">
        <p14:creationId xmlns:p14="http://schemas.microsoft.com/office/powerpoint/2010/main" val="272224127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914400" rtl="0" eaLnBrk="1" latinLnBrk="0" hangingPunct="1">
        <a:lnSpc>
          <a:spcPct val="90000"/>
        </a:lnSpc>
        <a:spcBef>
          <a:spcPct val="0"/>
        </a:spcBef>
        <a:buNone/>
        <a:defRPr sz="2400" b="1" kern="1200">
          <a:solidFill>
            <a:schemeClr val="tx2"/>
          </a:solidFill>
          <a:latin typeface="Roboto" panose="02000000000000000000" pitchFamily="2" charset="0"/>
          <a:ea typeface="Roboto" panose="02000000000000000000" pitchFamily="2" charset="0"/>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b="1" kern="1200">
          <a:solidFill>
            <a:schemeClr val="tx2"/>
          </a:solidFill>
          <a:latin typeface="Roboto" panose="02000000000000000000" pitchFamily="2" charset="0"/>
          <a:ea typeface="Roboto" panose="02000000000000000000" pitchFamily="2" charset="0"/>
          <a:cs typeface="+mn-cs"/>
        </a:defRPr>
      </a:lvl1pPr>
      <a:lvl2pPr marL="457200" indent="0" algn="l" defTabSz="914400" rtl="0" eaLnBrk="1" latinLnBrk="0" hangingPunct="1">
        <a:lnSpc>
          <a:spcPct val="90000"/>
        </a:lnSpc>
        <a:spcBef>
          <a:spcPts val="500"/>
        </a:spcBef>
        <a:buFont typeface="Arial" panose="020B0604020202020204" pitchFamily="34" charset="0"/>
        <a:buNone/>
        <a:defRPr sz="1600" b="1" kern="1200">
          <a:solidFill>
            <a:schemeClr val="accent2"/>
          </a:solidFill>
          <a:latin typeface="Roboto" panose="02000000000000000000" pitchFamily="2" charset="0"/>
          <a:ea typeface="Roboto" panose="02000000000000000000" pitchFamily="2" charset="0"/>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Roboto" panose="02000000000000000000" pitchFamily="2" charset="0"/>
          <a:ea typeface="Roboto" panose="02000000000000000000" pitchFamily="2" charset="0"/>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accent3"/>
          </a:solidFill>
          <a:latin typeface="Roboto" panose="02000000000000000000" pitchFamily="2" charset="0"/>
          <a:ea typeface="Roboto" panose="02000000000000000000" pitchFamily="2" charset="0"/>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936433"/>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t>Intitulé de la direction/service</a:t>
            </a:r>
          </a:p>
        </p:txBody>
      </p:sp>
      <p:sp>
        <p:nvSpPr>
          <p:cNvPr id="6" name="Espace réservé du numéro de diapositive 5"/>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dirty="0"/>
          </a:p>
        </p:txBody>
      </p:sp>
      <p:cxnSp>
        <p:nvCxnSpPr>
          <p:cNvPr id="10" name="Connecteur droit 9"/>
          <p:cNvCxnSpPr>
            <a:cxnSpLocks/>
          </p:cNvCxnSpPr>
          <p:nvPr/>
        </p:nvCxnSpPr>
        <p:spPr bwMode="gray">
          <a:xfrm>
            <a:off x="431800" y="6379200"/>
            <a:ext cx="11232819"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378001"/>
            <a:ext cx="2743200" cy="366183"/>
          </a:xfrm>
          <a:prstGeom prst="rect">
            <a:avLst/>
          </a:prstGeom>
        </p:spPr>
        <p:txBody>
          <a:bodyPr vert="horz" lIns="91440" tIns="45720" rIns="91440" bIns="45720" rtlCol="0" anchor="ctr"/>
          <a:lstStyle>
            <a:lvl1pPr algn="l">
              <a:defRPr sz="1000" b="1">
                <a:solidFill>
                  <a:schemeClr val="tx1"/>
                </a:solidFill>
              </a:defRPr>
            </a:lvl1pPr>
          </a:lstStyle>
          <a:p>
            <a:fld id="{B858D49A-5A7A-574D-A0ED-52B5C1EFA876}" type="datetime1">
              <a:rPr lang="fr-FR" cap="all" smtClean="0"/>
              <a:pPr/>
              <a:t>18/12/2025</a:t>
            </a:fld>
            <a:endParaRPr lang="fr-FR" cap="all" dirty="0"/>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Image 13">
            <a:extLst>
              <a:ext uri="{FF2B5EF4-FFF2-40B4-BE49-F238E27FC236}">
                <a16:creationId xmlns:a16="http://schemas.microsoft.com/office/drawing/2014/main" id="{5C7551C4-641A-D343-AA7E-79AE4711BFA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bwMode="gray">
          <a:xfrm>
            <a:off x="1563836" y="247643"/>
            <a:ext cx="809139" cy="464708"/>
          </a:xfrm>
          <a:prstGeom prst="rect">
            <a:avLst/>
          </a:prstGeom>
        </p:spPr>
      </p:pic>
      <p:pic>
        <p:nvPicPr>
          <p:cNvPr id="15" name="Image 14">
            <a:extLst>
              <a:ext uri="{FF2B5EF4-FFF2-40B4-BE49-F238E27FC236}">
                <a16:creationId xmlns:a16="http://schemas.microsoft.com/office/drawing/2014/main" id="{4921EE98-A0EA-AE49-A902-478042AA6CF9}"/>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Tree>
    <p:extLst>
      <p:ext uri="{BB962C8B-B14F-4D97-AF65-F5344CB8AC3E}">
        <p14:creationId xmlns:p14="http://schemas.microsoft.com/office/powerpoint/2010/main" val="83196317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Lst>
  <p:hf hdr="0"/>
  <p:txStyles>
    <p:titleStyle>
      <a:lvl1pPr marL="19050" indent="0" algn="l" defTabSz="1219170" rtl="0" eaLnBrk="1" latinLnBrk="0" hangingPunct="1">
        <a:lnSpc>
          <a:spcPct val="90000"/>
        </a:lnSpc>
        <a:spcBef>
          <a:spcPct val="0"/>
        </a:spcBef>
        <a:buNone/>
        <a:tabLst/>
        <a:defRPr sz="3333" b="1" kern="1200">
          <a:solidFill>
            <a:schemeClr val="tx1"/>
          </a:solidFill>
          <a:latin typeface="+mj-lt"/>
          <a:ea typeface="+mj-ea"/>
          <a:cs typeface="+mj-cs"/>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chemeClr val="tx1"/>
          </a:solidFill>
          <a:latin typeface="+mn-lt"/>
          <a:ea typeface="+mn-ea"/>
          <a:cs typeface="+mn-cs"/>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n-lt"/>
          <a:ea typeface="+mn-ea"/>
          <a:cs typeface="+mn-cs"/>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n-lt"/>
          <a:ea typeface="+mn-ea"/>
          <a:cs typeface="+mn-cs"/>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n-lt"/>
          <a:ea typeface="+mn-ea"/>
          <a:cs typeface="+mn-cs"/>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9.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0.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0.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9.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9.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3B93423-C4B0-C767-5E94-4D3CB85F4C3D}"/>
              </a:ext>
            </a:extLst>
          </p:cNvPr>
          <p:cNvSpPr>
            <a:spLocks noGrp="1"/>
          </p:cNvSpPr>
          <p:nvPr>
            <p:ph type="dt" sz="half" idx="10"/>
          </p:nvPr>
        </p:nvSpPr>
        <p:spPr/>
        <p:txBody>
          <a:bodyPr/>
          <a:lstStyle/>
          <a:p>
            <a:pPr defTabSz="1219170"/>
            <a:fld id="{4EA19884-7A29-DC4E-9311-A62E54788E52}" type="datetime1">
              <a:rPr lang="fr-FR">
                <a:solidFill>
                  <a:srgbClr val="000000">
                    <a:alpha val="0"/>
                  </a:srgbClr>
                </a:solidFill>
                <a:latin typeface="Arial"/>
              </a:rPr>
              <a:pPr defTabSz="1219170"/>
              <a:t>18/12/2025</a:t>
            </a:fld>
            <a:endParaRPr lang="fr-FR" dirty="0">
              <a:solidFill>
                <a:srgbClr val="000000">
                  <a:alpha val="0"/>
                </a:srgbClr>
              </a:solidFill>
              <a:latin typeface="Arial"/>
            </a:endParaRPr>
          </a:p>
        </p:txBody>
      </p:sp>
      <p:sp>
        <p:nvSpPr>
          <p:cNvPr id="3" name="Espace réservé du pied de page 2">
            <a:extLst>
              <a:ext uri="{FF2B5EF4-FFF2-40B4-BE49-F238E27FC236}">
                <a16:creationId xmlns:a16="http://schemas.microsoft.com/office/drawing/2014/main" id="{8C0382D5-00DF-8EE2-1441-69A1201594D3}"/>
              </a:ext>
            </a:extLst>
          </p:cNvPr>
          <p:cNvSpPr>
            <a:spLocks noGrp="1"/>
          </p:cNvSpPr>
          <p:nvPr>
            <p:ph type="ftr" sz="quarter" idx="11"/>
          </p:nvPr>
        </p:nvSpPr>
        <p:spPr/>
        <p:txBody>
          <a:bodyPr/>
          <a:lstStyle/>
          <a:p>
            <a:pPr defTabSz="1219170"/>
            <a:r>
              <a:rPr lang="fr-FR" dirty="0">
                <a:solidFill>
                  <a:srgbClr val="000000"/>
                </a:solidFill>
                <a:latin typeface="Arial"/>
              </a:rPr>
              <a:t>Direction de l’Offre de Soins / pôle Ville Hôpital</a:t>
            </a:r>
          </a:p>
        </p:txBody>
      </p:sp>
      <p:sp>
        <p:nvSpPr>
          <p:cNvPr id="4" name="Espace réservé du numéro de diapositive 3">
            <a:extLst>
              <a:ext uri="{FF2B5EF4-FFF2-40B4-BE49-F238E27FC236}">
                <a16:creationId xmlns:a16="http://schemas.microsoft.com/office/drawing/2014/main" id="{501FCE91-466A-DCD4-302B-B7A3080D0448}"/>
              </a:ext>
            </a:extLst>
          </p:cNvPr>
          <p:cNvSpPr>
            <a:spLocks noGrp="1"/>
          </p:cNvSpPr>
          <p:nvPr>
            <p:ph type="sldNum" sz="quarter" idx="12"/>
          </p:nvPr>
        </p:nvSpPr>
        <p:spPr/>
        <p:txBody>
          <a:bodyPr/>
          <a:lstStyle/>
          <a:p>
            <a:pPr defTabSz="1219170"/>
            <a:fld id="{10C140CD-8AED-46FF-A9A2-77308F3F39AE}" type="slidenum">
              <a:rPr lang="fr-FR">
                <a:solidFill>
                  <a:srgbClr val="000000">
                    <a:alpha val="0"/>
                  </a:srgbClr>
                </a:solidFill>
                <a:latin typeface="Arial"/>
              </a:rPr>
              <a:pPr defTabSz="1219170"/>
              <a:t>1</a:t>
            </a:fld>
            <a:endParaRPr lang="fr-FR" dirty="0">
              <a:solidFill>
                <a:srgbClr val="000000">
                  <a:alpha val="0"/>
                </a:srgbClr>
              </a:solidFill>
              <a:latin typeface="Arial"/>
            </a:endParaRPr>
          </a:p>
        </p:txBody>
      </p:sp>
      <p:sp>
        <p:nvSpPr>
          <p:cNvPr id="5" name="Titre 4">
            <a:extLst>
              <a:ext uri="{FF2B5EF4-FFF2-40B4-BE49-F238E27FC236}">
                <a16:creationId xmlns:a16="http://schemas.microsoft.com/office/drawing/2014/main" id="{4CFFA0C4-AECC-AD7D-C741-CAF4620709A0}"/>
              </a:ext>
            </a:extLst>
          </p:cNvPr>
          <p:cNvSpPr>
            <a:spLocks noGrp="1"/>
          </p:cNvSpPr>
          <p:nvPr>
            <p:ph type="title"/>
          </p:nvPr>
        </p:nvSpPr>
        <p:spPr/>
        <p:txBody>
          <a:bodyPr/>
          <a:lstStyle/>
          <a:p>
            <a:endParaRPr lang="fr-FR"/>
          </a:p>
        </p:txBody>
      </p:sp>
      <p:sp>
        <p:nvSpPr>
          <p:cNvPr id="6" name="ZoneTexte 5">
            <a:extLst>
              <a:ext uri="{FF2B5EF4-FFF2-40B4-BE49-F238E27FC236}">
                <a16:creationId xmlns:a16="http://schemas.microsoft.com/office/drawing/2014/main" id="{DC4A2109-E467-2EA4-83FA-1820764FB08E}"/>
              </a:ext>
            </a:extLst>
          </p:cNvPr>
          <p:cNvSpPr txBox="1"/>
          <p:nvPr/>
        </p:nvSpPr>
        <p:spPr>
          <a:xfrm>
            <a:off x="2927648" y="3140969"/>
            <a:ext cx="8352928" cy="1815690"/>
          </a:xfrm>
          <a:prstGeom prst="rect">
            <a:avLst/>
          </a:prstGeom>
          <a:noFill/>
        </p:spPr>
        <p:txBody>
          <a:bodyPr wrap="square" rtlCol="0">
            <a:spAutoFit/>
          </a:bodyPr>
          <a:lstStyle/>
          <a:p>
            <a:pPr defTabSz="1219170"/>
            <a:r>
              <a:rPr lang="fr-FR" sz="3733" b="1" dirty="0">
                <a:solidFill>
                  <a:srgbClr val="000000"/>
                </a:solidFill>
                <a:latin typeface="Arial"/>
              </a:rPr>
              <a:t>Webinaire: Rapport d’activité des Equipes Mobiles de Soins Palliatifs</a:t>
            </a:r>
          </a:p>
          <a:p>
            <a:pPr defTabSz="1219170"/>
            <a:r>
              <a:rPr lang="fr-FR" sz="3733" dirty="0">
                <a:solidFill>
                  <a:srgbClr val="000000"/>
                </a:solidFill>
                <a:latin typeface="Calibri" panose="020F0502020204030204" pitchFamily="34" charset="0"/>
                <a:ea typeface="Aptos" panose="020B0004020202020204" pitchFamily="34" charset="0"/>
              </a:rPr>
              <a:t>Evolution pour l’année 2026</a:t>
            </a:r>
            <a:endParaRPr lang="fr-FR" sz="3733" b="1" dirty="0">
              <a:solidFill>
                <a:srgbClr val="000000"/>
              </a:solidFill>
              <a:latin typeface="Arial"/>
            </a:endParaRPr>
          </a:p>
        </p:txBody>
      </p:sp>
    </p:spTree>
    <p:extLst>
      <p:ext uri="{BB962C8B-B14F-4D97-AF65-F5344CB8AC3E}">
        <p14:creationId xmlns:p14="http://schemas.microsoft.com/office/powerpoint/2010/main" val="3227342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927F13D5-A429-DC51-41C9-BAFE6D026D5D}"/>
              </a:ext>
            </a:extLst>
          </p:cNvPr>
          <p:cNvSpPr>
            <a:spLocks noGrp="1"/>
          </p:cNvSpPr>
          <p:nvPr>
            <p:ph type="sldNum" sz="quarter" idx="12"/>
          </p:nvPr>
        </p:nvSpPr>
        <p:spPr/>
        <p:txBody>
          <a:bodyPr/>
          <a:lstStyle/>
          <a:p>
            <a:pPr defTabSz="1219170"/>
            <a:fld id="{733122C9-A0B9-462F-8757-0847AD287B63}" type="slidenum">
              <a:rPr lang="fr-FR">
                <a:solidFill>
                  <a:srgbClr val="000000"/>
                </a:solidFill>
                <a:latin typeface="Arial"/>
              </a:rPr>
              <a:pPr defTabSz="1219170"/>
              <a:t>10</a:t>
            </a:fld>
            <a:endParaRPr lang="fr-FR" dirty="0">
              <a:solidFill>
                <a:srgbClr val="000000"/>
              </a:solidFill>
              <a:latin typeface="Arial"/>
            </a:endParaRPr>
          </a:p>
        </p:txBody>
      </p:sp>
      <p:sp>
        <p:nvSpPr>
          <p:cNvPr id="3" name="Espace réservé de la date 2">
            <a:extLst>
              <a:ext uri="{FF2B5EF4-FFF2-40B4-BE49-F238E27FC236}">
                <a16:creationId xmlns:a16="http://schemas.microsoft.com/office/drawing/2014/main" id="{676A762A-B56E-CCA4-C8FE-1E7CAFCE8F45}"/>
              </a:ext>
            </a:extLst>
          </p:cNvPr>
          <p:cNvSpPr>
            <a:spLocks noGrp="1"/>
          </p:cNvSpPr>
          <p:nvPr>
            <p:ph type="dt" sz="half" idx="2"/>
          </p:nvPr>
        </p:nvSpPr>
        <p:spPr/>
        <p:txBody>
          <a:bodyPr/>
          <a:lstStyle/>
          <a:p>
            <a:pPr defTabSz="1219170"/>
            <a:fld id="{6A4A60EE-9D13-3442-9796-E718C6343EC1}" type="datetime1">
              <a:rPr lang="fr-FR" cap="all">
                <a:solidFill>
                  <a:srgbClr val="000000"/>
                </a:solidFill>
                <a:latin typeface="Arial"/>
              </a:rPr>
              <a:pPr defTabSz="1219170"/>
              <a:t>18/12/2025</a:t>
            </a:fld>
            <a:endParaRPr lang="fr-FR" cap="all" dirty="0">
              <a:solidFill>
                <a:srgbClr val="000000"/>
              </a:solidFill>
              <a:latin typeface="Arial"/>
            </a:endParaRPr>
          </a:p>
        </p:txBody>
      </p:sp>
      <p:graphicFrame>
        <p:nvGraphicFramePr>
          <p:cNvPr id="8" name="Diagramme 7">
            <a:extLst>
              <a:ext uri="{FF2B5EF4-FFF2-40B4-BE49-F238E27FC236}">
                <a16:creationId xmlns:a16="http://schemas.microsoft.com/office/drawing/2014/main" id="{B27C4B4C-553B-7A75-FA4A-D5A956010234}"/>
              </a:ext>
            </a:extLst>
          </p:cNvPr>
          <p:cNvGraphicFramePr/>
          <p:nvPr/>
        </p:nvGraphicFramePr>
        <p:xfrm>
          <a:off x="-607932" y="1508787"/>
          <a:ext cx="7952071" cy="4245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Flèche : droite 8">
            <a:extLst>
              <a:ext uri="{FF2B5EF4-FFF2-40B4-BE49-F238E27FC236}">
                <a16:creationId xmlns:a16="http://schemas.microsoft.com/office/drawing/2014/main" id="{D1CDC451-8BFD-8169-630E-FF96C890FF26}"/>
              </a:ext>
            </a:extLst>
          </p:cNvPr>
          <p:cNvSpPr/>
          <p:nvPr/>
        </p:nvSpPr>
        <p:spPr>
          <a:xfrm>
            <a:off x="6480043" y="3451288"/>
            <a:ext cx="672075" cy="57606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endParaRPr lang="fr-FR" sz="2400">
              <a:solidFill>
                <a:srgbClr val="FFFFFF"/>
              </a:solidFill>
              <a:latin typeface="Arial"/>
            </a:endParaRPr>
          </a:p>
        </p:txBody>
      </p:sp>
      <p:sp>
        <p:nvSpPr>
          <p:cNvPr id="10" name="Rectangle : coins arrondis 9">
            <a:extLst>
              <a:ext uri="{FF2B5EF4-FFF2-40B4-BE49-F238E27FC236}">
                <a16:creationId xmlns:a16="http://schemas.microsoft.com/office/drawing/2014/main" id="{EF1F4B88-8F36-8EEB-0F64-FC4B9F70C162}"/>
              </a:ext>
            </a:extLst>
          </p:cNvPr>
          <p:cNvSpPr/>
          <p:nvPr/>
        </p:nvSpPr>
        <p:spPr>
          <a:xfrm>
            <a:off x="7440149" y="2084851"/>
            <a:ext cx="3840427" cy="24963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r>
              <a:rPr lang="fr-FR" sz="3733" dirty="0">
                <a:solidFill>
                  <a:srgbClr val="FFFFFF"/>
                </a:solidFill>
                <a:latin typeface="Arial"/>
              </a:rPr>
              <a:t>Nouveau identifiants et codes à définir </a:t>
            </a:r>
          </a:p>
        </p:txBody>
      </p:sp>
      <p:sp>
        <p:nvSpPr>
          <p:cNvPr id="20" name="Titre 6">
            <a:extLst>
              <a:ext uri="{FF2B5EF4-FFF2-40B4-BE49-F238E27FC236}">
                <a16:creationId xmlns:a16="http://schemas.microsoft.com/office/drawing/2014/main" id="{5581C951-B898-8253-9A96-32730EBA5D2B}"/>
              </a:ext>
            </a:extLst>
          </p:cNvPr>
          <p:cNvSpPr>
            <a:spLocks noGrp="1"/>
          </p:cNvSpPr>
          <p:nvPr>
            <p:ph type="title"/>
          </p:nvPr>
        </p:nvSpPr>
        <p:spPr>
          <a:xfrm>
            <a:off x="2831638" y="380654"/>
            <a:ext cx="11233151" cy="719988"/>
          </a:xfrm>
        </p:spPr>
        <p:txBody>
          <a:bodyPr/>
          <a:lstStyle/>
          <a:p>
            <a:r>
              <a:rPr lang="fr-FR" dirty="0"/>
              <a:t>Prochaines étapes</a:t>
            </a:r>
          </a:p>
        </p:txBody>
      </p:sp>
      <p:sp>
        <p:nvSpPr>
          <p:cNvPr id="21" name="Rectangle : coins arrondis 20">
            <a:extLst>
              <a:ext uri="{FF2B5EF4-FFF2-40B4-BE49-F238E27FC236}">
                <a16:creationId xmlns:a16="http://schemas.microsoft.com/office/drawing/2014/main" id="{8A713E09-9670-EB00-A658-7728A4A3B960}"/>
              </a:ext>
            </a:extLst>
          </p:cNvPr>
          <p:cNvSpPr/>
          <p:nvPr/>
        </p:nvSpPr>
        <p:spPr>
          <a:xfrm>
            <a:off x="7440149" y="4869160"/>
            <a:ext cx="3840427" cy="134414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defTabSz="1219170"/>
            <a:r>
              <a:rPr lang="fr-FR" sz="2133" dirty="0">
                <a:solidFill>
                  <a:srgbClr val="000000"/>
                </a:solidFill>
                <a:latin typeface="Arial"/>
              </a:rPr>
              <a:t>retour attendu pour le 19/12/25</a:t>
            </a:r>
          </a:p>
        </p:txBody>
      </p:sp>
    </p:spTree>
    <p:extLst>
      <p:ext uri="{BB962C8B-B14F-4D97-AF65-F5344CB8AC3E}">
        <p14:creationId xmlns:p14="http://schemas.microsoft.com/office/powerpoint/2010/main" val="1203308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538A0-E7E5-78F4-7955-DF15C6148994}"/>
            </a:ext>
          </a:extLst>
        </p:cNvPr>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71A41CF6-F315-493A-A2EE-37A0D3AF280A}"/>
              </a:ext>
            </a:extLst>
          </p:cNvPr>
          <p:cNvSpPr>
            <a:spLocks noGrp="1"/>
          </p:cNvSpPr>
          <p:nvPr>
            <p:ph type="pic" sz="quarter" idx="13"/>
          </p:nvPr>
        </p:nvSpPr>
        <p:spPr/>
        <p:txBody>
          <a:bodyPr/>
          <a:lstStyle/>
          <a:p>
            <a:endParaRPr lang="fr-FR"/>
          </a:p>
        </p:txBody>
      </p:sp>
      <p:sp>
        <p:nvSpPr>
          <p:cNvPr id="3" name="Espace réservé de la date 2">
            <a:extLst>
              <a:ext uri="{FF2B5EF4-FFF2-40B4-BE49-F238E27FC236}">
                <a16:creationId xmlns:a16="http://schemas.microsoft.com/office/drawing/2014/main" id="{97B6F449-F261-9144-B08A-13C1E8BFB503}"/>
              </a:ext>
            </a:extLst>
          </p:cNvPr>
          <p:cNvSpPr>
            <a:spLocks noGrp="1"/>
          </p:cNvSpPr>
          <p:nvPr>
            <p:ph type="dt" sz="half" idx="2"/>
          </p:nvPr>
        </p:nvSpPr>
        <p:spPr/>
        <p:txBody>
          <a:bodyPr/>
          <a:lstStyle/>
          <a:p>
            <a:pPr defTabSz="1219170"/>
            <a:fld id="{5F7325A3-5315-1B4B-A0D9-112471EB5837}" type="datetime1">
              <a:rPr lang="fr-FR" cap="all">
                <a:solidFill>
                  <a:srgbClr val="FFFFFF"/>
                </a:solidFill>
                <a:latin typeface="Arial"/>
              </a:rPr>
              <a:pPr defTabSz="1219170"/>
              <a:t>18/12/2025</a:t>
            </a:fld>
            <a:endParaRPr lang="fr-FR" cap="all" dirty="0">
              <a:solidFill>
                <a:srgbClr val="FFFFFF"/>
              </a:solidFill>
              <a:latin typeface="Arial"/>
            </a:endParaRPr>
          </a:p>
        </p:txBody>
      </p:sp>
      <p:sp>
        <p:nvSpPr>
          <p:cNvPr id="4" name="Titre 3">
            <a:extLst>
              <a:ext uri="{FF2B5EF4-FFF2-40B4-BE49-F238E27FC236}">
                <a16:creationId xmlns:a16="http://schemas.microsoft.com/office/drawing/2014/main" id="{9B5EAD4E-9251-B87D-0375-54DE924AF83D}"/>
              </a:ext>
            </a:extLst>
          </p:cNvPr>
          <p:cNvSpPr>
            <a:spLocks noGrp="1"/>
          </p:cNvSpPr>
          <p:nvPr>
            <p:ph type="title"/>
          </p:nvPr>
        </p:nvSpPr>
        <p:spPr/>
        <p:txBody>
          <a:bodyPr/>
          <a:lstStyle/>
          <a:p>
            <a:pPr marL="0" indent="0">
              <a:buNone/>
            </a:pPr>
            <a:r>
              <a:rPr lang="fr-FR" dirty="0"/>
              <a:t>Retour phase Test</a:t>
            </a:r>
          </a:p>
        </p:txBody>
      </p:sp>
      <p:sp>
        <p:nvSpPr>
          <p:cNvPr id="5" name="Espace réservé du numéro de diapositive 4">
            <a:extLst>
              <a:ext uri="{FF2B5EF4-FFF2-40B4-BE49-F238E27FC236}">
                <a16:creationId xmlns:a16="http://schemas.microsoft.com/office/drawing/2014/main" id="{5225ADF3-4ED7-E2F5-92E9-84E18B019D74}"/>
              </a:ext>
            </a:extLst>
          </p:cNvPr>
          <p:cNvSpPr>
            <a:spLocks noGrp="1"/>
          </p:cNvSpPr>
          <p:nvPr>
            <p:ph type="sldNum" sz="quarter" idx="4"/>
          </p:nvPr>
        </p:nvSpPr>
        <p:spPr/>
        <p:txBody>
          <a:bodyPr/>
          <a:lstStyle/>
          <a:p>
            <a:pPr defTabSz="1219170"/>
            <a:fld id="{733122C9-A0B9-462F-8757-0847AD287B63}" type="slidenum">
              <a:rPr lang="fr-FR">
                <a:solidFill>
                  <a:srgbClr val="FFFFFF"/>
                </a:solidFill>
                <a:latin typeface="Arial"/>
              </a:rPr>
              <a:pPr defTabSz="1219170"/>
              <a:t>11</a:t>
            </a:fld>
            <a:endParaRPr lang="fr-FR" dirty="0">
              <a:solidFill>
                <a:srgbClr val="FFFFFF"/>
              </a:solidFill>
              <a:latin typeface="Arial"/>
            </a:endParaRPr>
          </a:p>
        </p:txBody>
      </p:sp>
      <p:sp>
        <p:nvSpPr>
          <p:cNvPr id="6" name="Espace réservé du pied de page 5">
            <a:extLst>
              <a:ext uri="{FF2B5EF4-FFF2-40B4-BE49-F238E27FC236}">
                <a16:creationId xmlns:a16="http://schemas.microsoft.com/office/drawing/2014/main" id="{04FA4AAC-641C-17F7-1948-F8B7B41EE3F0}"/>
              </a:ext>
            </a:extLst>
          </p:cNvPr>
          <p:cNvSpPr>
            <a:spLocks noGrp="1"/>
          </p:cNvSpPr>
          <p:nvPr>
            <p:ph type="ftr" sz="quarter" idx="3"/>
          </p:nvPr>
        </p:nvSpPr>
        <p:spPr/>
        <p:txBody>
          <a:bodyPr/>
          <a:lstStyle/>
          <a:p>
            <a:pPr defTabSz="1219170"/>
            <a:r>
              <a:rPr lang="fr-FR" dirty="0">
                <a:solidFill>
                  <a:srgbClr val="000000"/>
                </a:solidFill>
                <a:latin typeface="Arial"/>
              </a:rPr>
              <a:t>DOS / Pôle VH / VAP</a:t>
            </a:r>
          </a:p>
        </p:txBody>
      </p:sp>
    </p:spTree>
    <p:extLst>
      <p:ext uri="{BB962C8B-B14F-4D97-AF65-F5344CB8AC3E}">
        <p14:creationId xmlns:p14="http://schemas.microsoft.com/office/powerpoint/2010/main" val="3251803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356C07-0C7E-FF9C-5130-D8C4A99D5D79}"/>
              </a:ext>
            </a:extLst>
          </p:cNvPr>
          <p:cNvSpPr>
            <a:spLocks noGrp="1"/>
          </p:cNvSpPr>
          <p:nvPr>
            <p:ph type="title"/>
          </p:nvPr>
        </p:nvSpPr>
        <p:spPr/>
        <p:txBody>
          <a:bodyPr/>
          <a:lstStyle/>
          <a:p>
            <a:r>
              <a:rPr lang="fr-FR" dirty="0"/>
              <a:t>Retour TEST </a:t>
            </a:r>
            <a:br>
              <a:rPr lang="fr-FR" dirty="0"/>
            </a:br>
            <a:r>
              <a:rPr lang="fr-FR" dirty="0"/>
              <a:t>Rapport et Registre 2026</a:t>
            </a:r>
          </a:p>
        </p:txBody>
      </p:sp>
    </p:spTree>
    <p:extLst>
      <p:ext uri="{BB962C8B-B14F-4D97-AF65-F5344CB8AC3E}">
        <p14:creationId xmlns:p14="http://schemas.microsoft.com/office/powerpoint/2010/main" val="3166744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382481E5-5D4B-F572-444E-D62798DFB8E3}"/>
              </a:ext>
            </a:extLst>
          </p:cNvPr>
          <p:cNvSpPr>
            <a:spLocks noGrp="1"/>
          </p:cNvSpPr>
          <p:nvPr>
            <p:ph idx="1"/>
          </p:nvPr>
        </p:nvSpPr>
        <p:spPr>
          <a:xfrm>
            <a:off x="785019" y="1253331"/>
            <a:ext cx="10515600" cy="4351338"/>
          </a:xfrm>
        </p:spPr>
        <p:txBody>
          <a:bodyPr>
            <a:noAutofit/>
          </a:bodyPr>
          <a:lstStyle/>
          <a:p>
            <a:endParaRPr lang="fr-FR" sz="1600" dirty="0"/>
          </a:p>
          <a:p>
            <a:endParaRPr lang="fr-FR" sz="1600" dirty="0"/>
          </a:p>
        </p:txBody>
      </p:sp>
      <p:sp>
        <p:nvSpPr>
          <p:cNvPr id="3" name="Titre 2">
            <a:extLst>
              <a:ext uri="{FF2B5EF4-FFF2-40B4-BE49-F238E27FC236}">
                <a16:creationId xmlns:a16="http://schemas.microsoft.com/office/drawing/2014/main" id="{A0099FFE-BA3D-88E2-6347-6ED085976E07}"/>
              </a:ext>
            </a:extLst>
          </p:cNvPr>
          <p:cNvSpPr>
            <a:spLocks noGrp="1"/>
          </p:cNvSpPr>
          <p:nvPr>
            <p:ph type="title"/>
          </p:nvPr>
        </p:nvSpPr>
        <p:spPr>
          <a:xfrm>
            <a:off x="811610" y="658650"/>
            <a:ext cx="10515600" cy="623415"/>
          </a:xfrm>
        </p:spPr>
        <p:txBody>
          <a:bodyPr/>
          <a:lstStyle/>
          <a:p>
            <a:r>
              <a:rPr lang="fr-FR" dirty="0"/>
              <a:t>Méthode</a:t>
            </a:r>
          </a:p>
        </p:txBody>
      </p:sp>
      <p:sp>
        <p:nvSpPr>
          <p:cNvPr id="4" name="Espace réservé du texte 3">
            <a:extLst>
              <a:ext uri="{FF2B5EF4-FFF2-40B4-BE49-F238E27FC236}">
                <a16:creationId xmlns:a16="http://schemas.microsoft.com/office/drawing/2014/main" id="{A038DD27-B185-288A-C355-E2C049525464}"/>
              </a:ext>
            </a:extLst>
          </p:cNvPr>
          <p:cNvSpPr>
            <a:spLocks noGrp="1"/>
          </p:cNvSpPr>
          <p:nvPr>
            <p:ph type="body" sz="quarter" idx="10"/>
          </p:nvPr>
        </p:nvSpPr>
        <p:spPr/>
        <p:txBody>
          <a:bodyPr/>
          <a:lstStyle/>
          <a:p>
            <a:endParaRPr lang="fr-FR"/>
          </a:p>
        </p:txBody>
      </p:sp>
      <p:sp>
        <p:nvSpPr>
          <p:cNvPr id="5" name="Espace réservé du texte 4">
            <a:extLst>
              <a:ext uri="{FF2B5EF4-FFF2-40B4-BE49-F238E27FC236}">
                <a16:creationId xmlns:a16="http://schemas.microsoft.com/office/drawing/2014/main" id="{63CEDB14-D706-432C-36D0-8D49D6693AB3}"/>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graphicFrame>
        <p:nvGraphicFramePr>
          <p:cNvPr id="6" name="Tableau 5">
            <a:extLst>
              <a:ext uri="{FF2B5EF4-FFF2-40B4-BE49-F238E27FC236}">
                <a16:creationId xmlns:a16="http://schemas.microsoft.com/office/drawing/2014/main" id="{F8C0DC0A-7FEF-21E3-E28C-A35215D24415}"/>
              </a:ext>
            </a:extLst>
          </p:cNvPr>
          <p:cNvGraphicFramePr>
            <a:graphicFrameLocks noGrp="1"/>
          </p:cNvGraphicFramePr>
          <p:nvPr>
            <p:extLst>
              <p:ext uri="{D42A27DB-BD31-4B8C-83A1-F6EECF244321}">
                <p14:modId xmlns:p14="http://schemas.microsoft.com/office/powerpoint/2010/main" val="3138852062"/>
              </p:ext>
            </p:extLst>
          </p:nvPr>
        </p:nvGraphicFramePr>
        <p:xfrm>
          <a:off x="518160" y="1282065"/>
          <a:ext cx="10835640" cy="5394960"/>
        </p:xfrm>
        <a:graphic>
          <a:graphicData uri="http://schemas.openxmlformats.org/drawingml/2006/table">
            <a:tbl>
              <a:tblPr firstRow="1" bandRow="1">
                <a:tableStyleId>{2D5ABB26-0587-4C30-8999-92F81FD0307C}</a:tableStyleId>
              </a:tblPr>
              <a:tblGrid>
                <a:gridCol w="2118840">
                  <a:extLst>
                    <a:ext uri="{9D8B030D-6E8A-4147-A177-3AD203B41FA5}">
                      <a16:colId xmlns:a16="http://schemas.microsoft.com/office/drawing/2014/main" val="34850372"/>
                    </a:ext>
                  </a:extLst>
                </a:gridCol>
                <a:gridCol w="8716800">
                  <a:extLst>
                    <a:ext uri="{9D8B030D-6E8A-4147-A177-3AD203B41FA5}">
                      <a16:colId xmlns:a16="http://schemas.microsoft.com/office/drawing/2014/main" val="21380357"/>
                    </a:ext>
                  </a:extLst>
                </a:gridCol>
              </a:tblGrid>
              <a:tr h="370840">
                <a:tc>
                  <a:txBody>
                    <a:bodyPr/>
                    <a:lstStyle/>
                    <a:p>
                      <a:r>
                        <a:rPr lang="fr-FR" dirty="0"/>
                        <a:t>16/10/25</a:t>
                      </a:r>
                    </a:p>
                  </a:txBody>
                  <a:tcP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t>Appel à volontaires</a:t>
                      </a:r>
                    </a:p>
                    <a:p>
                      <a:endParaRPr lang="fr-FR"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0046480"/>
                  </a:ext>
                </a:extLst>
              </a:tr>
              <a:tr h="803910">
                <a:tc>
                  <a:txBody>
                    <a:bodyPr/>
                    <a:lstStyle/>
                    <a:p>
                      <a:r>
                        <a:rPr lang="fr-FR" dirty="0"/>
                        <a:t>26/11 – 05/12/25</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800" dirty="0"/>
                        <a:t>Envoi de deux liens pour chaque support (le « registre patient », et le rapport d’activité)</a:t>
                      </a:r>
                    </a:p>
                    <a:p>
                      <a:r>
                        <a:rPr lang="fr-FR" sz="1800" dirty="0"/>
                        <a:t>	- l’un vers la plateforme test</a:t>
                      </a:r>
                    </a:p>
                    <a:p>
                      <a:r>
                        <a:rPr lang="fr-FR" sz="1800" dirty="0"/>
                        <a:t>	- l’autre vers un formulaire permettant de faire des retours à pour chaque items, blocs, 	sections,…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5857799"/>
                  </a:ext>
                </a:extLst>
              </a:tr>
              <a:tr h="370840">
                <a:tc>
                  <a:txBody>
                    <a:bodyPr/>
                    <a:lstStyle/>
                    <a:p>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900" b="1" dirty="0">
                        <a:solidFill>
                          <a:schemeClr val="accent3"/>
                        </a:solidFill>
                      </a:endParaRPr>
                    </a:p>
                    <a:p>
                      <a:r>
                        <a:rPr lang="fr-FR" sz="1800" b="1" dirty="0">
                          <a:solidFill>
                            <a:schemeClr val="accent3"/>
                          </a:solidFill>
                        </a:rPr>
                        <a:t>14 répondants, environ une dizaine pour chaque support</a:t>
                      </a:r>
                    </a:p>
                    <a:p>
                      <a:r>
                        <a:rPr lang="fr-FR" sz="1800" b="1" dirty="0">
                          <a:solidFill>
                            <a:schemeClr val="accent3"/>
                          </a:solidFill>
                        </a:rPr>
                        <a:t>72 retours formulés pour le rapport, 38 pour le registre. </a:t>
                      </a:r>
                    </a:p>
                    <a:p>
                      <a:endParaRPr lang="fr-FR" sz="9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2140138"/>
                  </a:ext>
                </a:extLst>
              </a:tr>
              <a:tr h="370840">
                <a:tc>
                  <a:txBody>
                    <a:bodyPr/>
                    <a:lstStyle/>
                    <a:p>
                      <a:r>
                        <a:rPr lang="fr-FR" dirty="0"/>
                        <a:t>12/12/25</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800" dirty="0"/>
                        <a:t>Restitution brute à l’ARS - 4 niveaux </a:t>
                      </a:r>
                    </a:p>
                    <a:p>
                      <a:pPr marL="285750" indent="-285750">
                        <a:buFontTx/>
                        <a:buChar char="-"/>
                      </a:pPr>
                      <a:r>
                        <a:rPr lang="fr-FR" sz="1800" dirty="0"/>
                        <a:t>« En dur » sur le format du support (bugs,…)</a:t>
                      </a:r>
                    </a:p>
                    <a:p>
                      <a:pPr marL="285750" indent="-285750">
                        <a:buFontTx/>
                        <a:buChar char="-"/>
                      </a:pPr>
                      <a:r>
                        <a:rPr lang="fr-FR" sz="1800" dirty="0"/>
                        <a:t>Difficulté de compréhension</a:t>
                      </a:r>
                    </a:p>
                    <a:p>
                      <a:pPr marL="285750" indent="-285750">
                        <a:buFontTx/>
                        <a:buChar char="-"/>
                      </a:pPr>
                      <a:r>
                        <a:rPr lang="fr-FR" sz="1800" dirty="0"/>
                        <a:t>Fonctionnement de la plateforme (compilation, calcul,…)</a:t>
                      </a:r>
                    </a:p>
                    <a:p>
                      <a:pPr marL="285750" indent="-285750">
                        <a:buFontTx/>
                        <a:buChar char="-"/>
                      </a:pPr>
                      <a:r>
                        <a:rPr lang="fr-FR" sz="1800" dirty="0"/>
                        <a:t>« Conceptuel », interrogation de fond</a:t>
                      </a:r>
                    </a:p>
                    <a:p>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8754469"/>
                  </a:ext>
                </a:extLst>
              </a:tr>
              <a:tr h="370840">
                <a:tc>
                  <a:txBody>
                    <a:bodyPr/>
                    <a:lstStyle/>
                    <a:p>
                      <a:r>
                        <a:rPr lang="fr-FR" dirty="0"/>
                        <a:t>17/12/25</a:t>
                      </a:r>
                    </a:p>
                  </a:txBody>
                  <a:tcP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t>En webinaire - Restitution plus sélective et parfois croisée Rapport / Registre</a:t>
                      </a:r>
                    </a:p>
                    <a:p>
                      <a:r>
                        <a:rPr lang="fr-FR" i="1" dirty="0"/>
                        <a:t>Verbatims en italique</a:t>
                      </a:r>
                    </a:p>
                    <a:p>
                      <a:endParaRPr lang="fr-FR" i="1"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0761725"/>
                  </a:ext>
                </a:extLst>
              </a:tr>
            </a:tbl>
          </a:graphicData>
        </a:graphic>
      </p:graphicFrame>
    </p:spTree>
    <p:extLst>
      <p:ext uri="{BB962C8B-B14F-4D97-AF65-F5344CB8AC3E}">
        <p14:creationId xmlns:p14="http://schemas.microsoft.com/office/powerpoint/2010/main" val="1558212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CFDE9-5C4E-CD09-31EC-F0232DC55B21}"/>
            </a:ext>
          </a:extLst>
        </p:cNvPr>
        <p:cNvGrpSpPr/>
        <p:nvPr/>
      </p:nvGrpSpPr>
      <p:grpSpPr>
        <a:xfrm>
          <a:off x="0" y="0"/>
          <a:ext cx="0" cy="0"/>
          <a:chOff x="0" y="0"/>
          <a:chExt cx="0" cy="0"/>
        </a:xfrm>
      </p:grpSpPr>
      <p:sp>
        <p:nvSpPr>
          <p:cNvPr id="6" name="Titre 1">
            <a:extLst>
              <a:ext uri="{FF2B5EF4-FFF2-40B4-BE49-F238E27FC236}">
                <a16:creationId xmlns:a16="http://schemas.microsoft.com/office/drawing/2014/main" id="{D92CE8DA-BDCE-269F-D9F5-D4DD7DE88BCD}"/>
              </a:ext>
            </a:extLst>
          </p:cNvPr>
          <p:cNvSpPr txBox="1">
            <a:spLocks/>
          </p:cNvSpPr>
          <p:nvPr/>
        </p:nvSpPr>
        <p:spPr>
          <a:xfrm>
            <a:off x="705255" y="169088"/>
            <a:ext cx="10781490" cy="6653719"/>
          </a:xfrm>
          <a:prstGeom prst="rect">
            <a:avLst/>
          </a:prstGeom>
          <a:noFill/>
        </p:spPr>
        <p:txBody>
          <a:bodyPr vert="horz" lIns="91440" tIns="45720" rIns="91440" bIns="45720" rtlCol="0" anchor="ctr">
            <a:normAutofit/>
          </a:bodyPr>
          <a:lstStyle>
            <a:lvl1pPr algn="ctr" defTabSz="914400" rtl="0" eaLnBrk="1" latinLnBrk="0" hangingPunct="1">
              <a:lnSpc>
                <a:spcPct val="90000"/>
              </a:lnSpc>
              <a:spcBef>
                <a:spcPct val="0"/>
              </a:spcBef>
              <a:buNone/>
              <a:defRPr sz="2000" b="1" kern="1200" cap="all" baseline="0">
                <a:solidFill>
                  <a:schemeClr val="accent2"/>
                </a:solidFill>
                <a:latin typeface="Roboto" panose="02000000000000000000" pitchFamily="2" charset="0"/>
                <a:ea typeface="Roboto" panose="02000000000000000000" pitchFamily="2" charset="0"/>
                <a:cs typeface="+mj-cs"/>
              </a:defRPr>
            </a:lvl1pPr>
          </a:lstStyle>
          <a:p>
            <a:pPr algn="l"/>
            <a:r>
              <a:rPr lang="fr-FR" sz="2500" dirty="0"/>
              <a:t>1/ Points transversaux</a:t>
            </a:r>
          </a:p>
          <a:p>
            <a:pPr algn="l"/>
            <a:endParaRPr lang="fr-FR" sz="2500" dirty="0"/>
          </a:p>
          <a:p>
            <a:pPr algn="l"/>
            <a:endParaRPr lang="fr-FR" sz="2500" dirty="0"/>
          </a:p>
          <a:p>
            <a:pPr algn="l"/>
            <a:r>
              <a:rPr lang="fr-FR" sz="2500" dirty="0"/>
              <a:t>2/ RAPPORT</a:t>
            </a:r>
          </a:p>
          <a:p>
            <a:pPr algn="l"/>
            <a:endParaRPr lang="fr-FR" sz="2500" dirty="0"/>
          </a:p>
          <a:p>
            <a:pPr algn="l"/>
            <a:endParaRPr lang="fr-FR" sz="2500" dirty="0"/>
          </a:p>
          <a:p>
            <a:pPr algn="l"/>
            <a:endParaRPr lang="fr-FR" sz="2500" dirty="0"/>
          </a:p>
          <a:p>
            <a:pPr algn="l"/>
            <a:endParaRPr lang="fr-FR" sz="2500" dirty="0"/>
          </a:p>
          <a:p>
            <a:pPr algn="l"/>
            <a:endParaRPr lang="fr-FR" sz="2500" dirty="0"/>
          </a:p>
          <a:p>
            <a:pPr algn="l"/>
            <a:endParaRPr lang="fr-FR" sz="2500" dirty="0"/>
          </a:p>
          <a:p>
            <a:pPr algn="l"/>
            <a:endParaRPr lang="fr-FR" sz="2500" dirty="0"/>
          </a:p>
          <a:p>
            <a:pPr algn="l"/>
            <a:endParaRPr lang="fr-FR" sz="2500" dirty="0"/>
          </a:p>
          <a:p>
            <a:pPr algn="l"/>
            <a:endParaRPr lang="fr-FR" sz="2500" dirty="0"/>
          </a:p>
          <a:p>
            <a:pPr algn="l"/>
            <a:endParaRPr lang="fr-FR" sz="2500" dirty="0"/>
          </a:p>
          <a:p>
            <a:pPr algn="l"/>
            <a:endParaRPr lang="fr-FR" sz="2500" dirty="0"/>
          </a:p>
          <a:p>
            <a:pPr algn="l"/>
            <a:r>
              <a:rPr lang="fr-FR" sz="2500" dirty="0"/>
              <a:t>3/ registre</a:t>
            </a:r>
          </a:p>
        </p:txBody>
      </p:sp>
      <p:sp>
        <p:nvSpPr>
          <p:cNvPr id="2" name="Espace réservé du contenu 1">
            <a:extLst>
              <a:ext uri="{FF2B5EF4-FFF2-40B4-BE49-F238E27FC236}">
                <a16:creationId xmlns:a16="http://schemas.microsoft.com/office/drawing/2014/main" id="{EF2309D9-D43D-911B-986A-0B7DEE48E3EC}"/>
              </a:ext>
            </a:extLst>
          </p:cNvPr>
          <p:cNvSpPr>
            <a:spLocks noGrp="1"/>
          </p:cNvSpPr>
          <p:nvPr>
            <p:ph idx="1"/>
          </p:nvPr>
        </p:nvSpPr>
        <p:spPr>
          <a:xfrm>
            <a:off x="809016" y="2300069"/>
            <a:ext cx="7420584" cy="2903706"/>
          </a:xfrm>
        </p:spPr>
        <p:txBody>
          <a:bodyPr>
            <a:normAutofit lnSpcReduction="10000"/>
          </a:bodyPr>
          <a:lstStyle/>
          <a:p>
            <a:r>
              <a:rPr lang="fr-FR" dirty="0"/>
              <a:t>7 Points clés : </a:t>
            </a:r>
          </a:p>
          <a:p>
            <a:pPr marL="285750" indent="-285750">
              <a:buFont typeface="Arial" panose="020B0604020202020204" pitchFamily="34" charset="0"/>
              <a:buChar char="•"/>
            </a:pPr>
            <a:r>
              <a:rPr lang="fr-FR" dirty="0"/>
              <a:t>Définition de la file active</a:t>
            </a:r>
          </a:p>
          <a:p>
            <a:pPr marL="285750" indent="-285750">
              <a:buFont typeface="Arial" panose="020B0604020202020204" pitchFamily="34" charset="0"/>
              <a:buChar char="•"/>
            </a:pPr>
            <a:r>
              <a:rPr lang="fr-FR" dirty="0"/>
              <a:t>Délai moyen de prise en charge</a:t>
            </a:r>
          </a:p>
          <a:p>
            <a:pPr marL="285750" indent="-285750">
              <a:buFont typeface="Arial" panose="020B0604020202020204" pitchFamily="34" charset="0"/>
              <a:buChar char="•"/>
            </a:pPr>
            <a:r>
              <a:rPr lang="fr-FR" dirty="0"/>
              <a:t>Nombre de demandes non suivies d’un déplacement</a:t>
            </a:r>
          </a:p>
          <a:p>
            <a:pPr marL="285750" indent="-285750">
              <a:buFont typeface="Arial" panose="020B0604020202020204" pitchFamily="34" charset="0"/>
              <a:buChar char="•"/>
            </a:pPr>
            <a:r>
              <a:rPr lang="fr-FR" dirty="0"/>
              <a:t>Nombre de relais effectués</a:t>
            </a:r>
          </a:p>
          <a:p>
            <a:pPr marL="285750" indent="-285750">
              <a:buFont typeface="Arial" panose="020B0604020202020204" pitchFamily="34" charset="0"/>
              <a:buChar char="•"/>
            </a:pPr>
            <a:r>
              <a:rPr lang="fr-FR" dirty="0"/>
              <a:t>Les déplacements</a:t>
            </a:r>
          </a:p>
          <a:p>
            <a:pPr marL="285750" indent="-285750">
              <a:buFont typeface="Arial" panose="020B0604020202020204" pitchFamily="34" charset="0"/>
              <a:buChar char="•"/>
            </a:pPr>
            <a:r>
              <a:rPr lang="fr-FR" dirty="0"/>
              <a:t>Les prescriptions</a:t>
            </a:r>
          </a:p>
          <a:p>
            <a:pPr marL="285750" indent="-285750">
              <a:buFont typeface="Arial" panose="020B0604020202020204" pitchFamily="34" charset="0"/>
              <a:buChar char="•"/>
            </a:pPr>
            <a:r>
              <a:rPr lang="fr-FR" dirty="0"/>
              <a:t>La formation</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sp>
        <p:nvSpPr>
          <p:cNvPr id="4" name="Espace réservé du texte 3">
            <a:extLst>
              <a:ext uri="{FF2B5EF4-FFF2-40B4-BE49-F238E27FC236}">
                <a16:creationId xmlns:a16="http://schemas.microsoft.com/office/drawing/2014/main" id="{EB6E1ECB-BCEE-3932-4A93-7E0BE1B105D6}"/>
              </a:ext>
            </a:extLst>
          </p:cNvPr>
          <p:cNvSpPr>
            <a:spLocks noGrp="1"/>
          </p:cNvSpPr>
          <p:nvPr>
            <p:ph type="body" sz="quarter" idx="10"/>
          </p:nvPr>
        </p:nvSpPr>
        <p:spPr/>
        <p:txBody>
          <a:bodyPr/>
          <a:lstStyle/>
          <a:p>
            <a:endParaRPr lang="fr-FR"/>
          </a:p>
        </p:txBody>
      </p:sp>
      <p:sp>
        <p:nvSpPr>
          <p:cNvPr id="5" name="Espace réservé du texte 4">
            <a:extLst>
              <a:ext uri="{FF2B5EF4-FFF2-40B4-BE49-F238E27FC236}">
                <a16:creationId xmlns:a16="http://schemas.microsoft.com/office/drawing/2014/main" id="{22C142BB-24EA-8406-9E9C-584DF5B91232}"/>
              </a:ext>
            </a:extLst>
          </p:cNvPr>
          <p:cNvSpPr>
            <a:spLocks noGrp="1"/>
          </p:cNvSpPr>
          <p:nvPr>
            <p:ph type="body" sz="quarter" idx="16"/>
          </p:nvPr>
        </p:nvSpPr>
        <p:spPr>
          <a:xfrm>
            <a:off x="11692647" y="115586"/>
            <a:ext cx="404103" cy="252412"/>
          </a:xfrm>
        </p:spPr>
        <p:txBody>
          <a:bodyPr/>
          <a:lstStyle/>
          <a:p>
            <a:r>
              <a:rPr lang="fr-FR" sz="1200" b="0" dirty="0">
                <a:solidFill>
                  <a:schemeClr val="tx1"/>
                </a:solidFill>
              </a:rPr>
              <a:t>29</a:t>
            </a:r>
          </a:p>
          <a:p>
            <a:endParaRPr lang="fr-FR" dirty="0"/>
          </a:p>
        </p:txBody>
      </p:sp>
    </p:spTree>
    <p:extLst>
      <p:ext uri="{BB962C8B-B14F-4D97-AF65-F5344CB8AC3E}">
        <p14:creationId xmlns:p14="http://schemas.microsoft.com/office/powerpoint/2010/main" val="2944628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EF1E1A-7D46-C737-0DC1-3B55A146DAB3}"/>
              </a:ext>
            </a:extLst>
          </p:cNvPr>
          <p:cNvSpPr>
            <a:spLocks noGrp="1"/>
          </p:cNvSpPr>
          <p:nvPr>
            <p:ph type="ctrTitle"/>
          </p:nvPr>
        </p:nvSpPr>
        <p:spPr/>
        <p:txBody>
          <a:bodyPr/>
          <a:lstStyle/>
          <a:p>
            <a:r>
              <a:rPr lang="fr-FR" dirty="0"/>
              <a:t>1/ Points transversaux</a:t>
            </a:r>
          </a:p>
        </p:txBody>
      </p:sp>
      <p:sp>
        <p:nvSpPr>
          <p:cNvPr id="3" name="Sous-titre 2">
            <a:extLst>
              <a:ext uri="{FF2B5EF4-FFF2-40B4-BE49-F238E27FC236}">
                <a16:creationId xmlns:a16="http://schemas.microsoft.com/office/drawing/2014/main" id="{980BB431-72C1-3143-4909-5F37A2F23580}"/>
              </a:ext>
            </a:extLst>
          </p:cNvPr>
          <p:cNvSpPr>
            <a:spLocks noGrp="1"/>
          </p:cNvSpPr>
          <p:nvPr>
            <p:ph type="subTitle" idx="1"/>
          </p:nvPr>
        </p:nvSpPr>
        <p:spPr/>
        <p:txBody>
          <a:bodyPr/>
          <a:lstStyle/>
          <a:p>
            <a:endParaRPr lang="fr-FR" dirty="0"/>
          </a:p>
        </p:txBody>
      </p:sp>
      <p:sp>
        <p:nvSpPr>
          <p:cNvPr id="5" name="Espace réservé du texte 4">
            <a:extLst>
              <a:ext uri="{FF2B5EF4-FFF2-40B4-BE49-F238E27FC236}">
                <a16:creationId xmlns:a16="http://schemas.microsoft.com/office/drawing/2014/main" id="{C984ABEC-79EC-8682-394C-083E045EE053}"/>
              </a:ext>
            </a:extLst>
          </p:cNvPr>
          <p:cNvSpPr>
            <a:spLocks noGrp="1"/>
          </p:cNvSpPr>
          <p:nvPr>
            <p:ph type="body" sz="quarter" idx="16"/>
          </p:nvPr>
        </p:nvSpPr>
        <p:spPr>
          <a:xfrm>
            <a:off x="11673191" y="115888"/>
            <a:ext cx="423559"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1014242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D58989A-682E-22AD-D869-67084145C6C2}"/>
              </a:ext>
            </a:extLst>
          </p:cNvPr>
          <p:cNvSpPr>
            <a:spLocks noGrp="1"/>
          </p:cNvSpPr>
          <p:nvPr>
            <p:ph idx="1"/>
          </p:nvPr>
        </p:nvSpPr>
        <p:spPr>
          <a:xfrm>
            <a:off x="838200" y="1533525"/>
            <a:ext cx="10515600" cy="5143500"/>
          </a:xfrm>
        </p:spPr>
        <p:txBody>
          <a:bodyPr>
            <a:normAutofit/>
          </a:bodyPr>
          <a:lstStyle/>
          <a:p>
            <a:r>
              <a:rPr lang="fr-FR" dirty="0"/>
              <a:t>Exemples :</a:t>
            </a:r>
          </a:p>
          <a:p>
            <a:r>
              <a:rPr lang="fr-FR" dirty="0"/>
              <a:t>RAPPORT – Section « Ambulatoire » pour une équipe mobile territoriale (EMT)</a:t>
            </a:r>
          </a:p>
          <a:p>
            <a:r>
              <a:rPr lang="fr-FR" dirty="0"/>
              <a:t>RAPPORT – Section « Périmètre d’intervention », site hospitalier pour EMT</a:t>
            </a:r>
          </a:p>
          <a:p>
            <a:endParaRPr lang="fr-FR" dirty="0"/>
          </a:p>
          <a:p>
            <a:r>
              <a:rPr lang="fr-FR" dirty="0">
                <a:solidFill>
                  <a:srgbClr val="0070C0"/>
                </a:solidFill>
              </a:rPr>
              <a:t>Réponse : si vous n’êtes pas concerné par l’item, indiquez « non », ou 0. </a:t>
            </a:r>
          </a:p>
          <a:p>
            <a:endParaRPr lang="fr-FR" dirty="0"/>
          </a:p>
          <a:p>
            <a:endParaRPr lang="fr-FR" dirty="0"/>
          </a:p>
          <a:p>
            <a:r>
              <a:rPr lang="fr-FR" dirty="0"/>
              <a:t> </a:t>
            </a:r>
          </a:p>
          <a:p>
            <a:endParaRPr lang="fr-FR" dirty="0"/>
          </a:p>
          <a:p>
            <a:endParaRPr lang="fr-FR" dirty="0"/>
          </a:p>
          <a:p>
            <a:r>
              <a:rPr lang="fr-FR" dirty="0"/>
              <a:t> </a:t>
            </a:r>
          </a:p>
          <a:p>
            <a:endParaRPr lang="fr-FR" dirty="0"/>
          </a:p>
          <a:p>
            <a:endParaRPr lang="fr-FR" dirty="0"/>
          </a:p>
          <a:p>
            <a:endParaRPr lang="fr-FR" dirty="0"/>
          </a:p>
          <a:p>
            <a:endParaRPr lang="fr-FR" dirty="0"/>
          </a:p>
        </p:txBody>
      </p:sp>
      <p:sp>
        <p:nvSpPr>
          <p:cNvPr id="3" name="Titre 2">
            <a:extLst>
              <a:ext uri="{FF2B5EF4-FFF2-40B4-BE49-F238E27FC236}">
                <a16:creationId xmlns:a16="http://schemas.microsoft.com/office/drawing/2014/main" id="{1CCB2733-F214-F6A6-89A6-544C5995ECFD}"/>
              </a:ext>
            </a:extLst>
          </p:cNvPr>
          <p:cNvSpPr>
            <a:spLocks noGrp="1"/>
          </p:cNvSpPr>
          <p:nvPr>
            <p:ph type="title"/>
          </p:nvPr>
        </p:nvSpPr>
        <p:spPr/>
        <p:txBody>
          <a:bodyPr>
            <a:normAutofit fontScale="90000"/>
          </a:bodyPr>
          <a:lstStyle/>
          <a:p>
            <a:r>
              <a:rPr lang="fr-FR" dirty="0"/>
              <a:t>L’absence de possibilité de répondre « non concerné »</a:t>
            </a:r>
            <a:br>
              <a:rPr lang="fr-FR" dirty="0"/>
            </a:br>
            <a:endParaRPr lang="fr-FR" dirty="0"/>
          </a:p>
        </p:txBody>
      </p:sp>
      <p:sp>
        <p:nvSpPr>
          <p:cNvPr id="4" name="Espace réservé du texte 3">
            <a:extLst>
              <a:ext uri="{FF2B5EF4-FFF2-40B4-BE49-F238E27FC236}">
                <a16:creationId xmlns:a16="http://schemas.microsoft.com/office/drawing/2014/main" id="{8D67A35D-A057-3A74-7C6C-7616AF08047F}"/>
              </a:ext>
            </a:extLst>
          </p:cNvPr>
          <p:cNvSpPr>
            <a:spLocks noGrp="1"/>
          </p:cNvSpPr>
          <p:nvPr>
            <p:ph type="body" sz="quarter" idx="10"/>
          </p:nvPr>
        </p:nvSpPr>
        <p:spPr/>
        <p:txBody>
          <a:bodyPr/>
          <a:lstStyle/>
          <a:p>
            <a:endParaRPr lang="fr-FR"/>
          </a:p>
        </p:txBody>
      </p:sp>
      <p:sp>
        <p:nvSpPr>
          <p:cNvPr id="6" name="Titre 2">
            <a:extLst>
              <a:ext uri="{FF2B5EF4-FFF2-40B4-BE49-F238E27FC236}">
                <a16:creationId xmlns:a16="http://schemas.microsoft.com/office/drawing/2014/main" id="{0BC113D4-D71A-B923-9DF9-594D6D35ED31}"/>
              </a:ext>
            </a:extLst>
          </p:cNvPr>
          <p:cNvSpPr txBox="1">
            <a:spLocks/>
          </p:cNvSpPr>
          <p:nvPr/>
        </p:nvSpPr>
        <p:spPr>
          <a:xfrm>
            <a:off x="822385" y="3362273"/>
            <a:ext cx="10515600" cy="623415"/>
          </a:xfrm>
          <a:prstGeom prst="rect">
            <a:avLst/>
          </a:prstGeom>
          <a:noFill/>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2000" b="1" kern="1200" cap="all" baseline="0">
                <a:solidFill>
                  <a:schemeClr val="accent2"/>
                </a:solidFill>
                <a:latin typeface="Roboto" panose="02000000000000000000" pitchFamily="2" charset="0"/>
                <a:ea typeface="Roboto" panose="02000000000000000000" pitchFamily="2" charset="0"/>
                <a:cs typeface="+mj-cs"/>
              </a:defRPr>
            </a:lvl1pPr>
          </a:lstStyle>
          <a:p>
            <a:r>
              <a:rPr lang="fr-FR" dirty="0"/>
              <a:t>Inadéquation au regard des spécificités de la pédiatrie</a:t>
            </a:r>
          </a:p>
        </p:txBody>
      </p:sp>
      <p:sp>
        <p:nvSpPr>
          <p:cNvPr id="7" name="Titre 2">
            <a:extLst>
              <a:ext uri="{FF2B5EF4-FFF2-40B4-BE49-F238E27FC236}">
                <a16:creationId xmlns:a16="http://schemas.microsoft.com/office/drawing/2014/main" id="{D7C413CE-EB97-23D8-E2DD-F81922B8D76B}"/>
              </a:ext>
            </a:extLst>
          </p:cNvPr>
          <p:cNvSpPr txBox="1">
            <a:spLocks/>
          </p:cNvSpPr>
          <p:nvPr/>
        </p:nvSpPr>
        <p:spPr>
          <a:xfrm>
            <a:off x="697875" y="4447498"/>
            <a:ext cx="10515600" cy="623415"/>
          </a:xfrm>
          <a:prstGeom prst="rect">
            <a:avLst/>
          </a:prstGeom>
          <a:noFill/>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2000" b="1" kern="1200" cap="all" baseline="0">
                <a:solidFill>
                  <a:schemeClr val="accent2"/>
                </a:solidFill>
                <a:latin typeface="Roboto" panose="02000000000000000000" pitchFamily="2" charset="0"/>
                <a:ea typeface="Roboto" panose="02000000000000000000" pitchFamily="2" charset="0"/>
                <a:cs typeface="+mj-cs"/>
              </a:defRPr>
            </a:lvl1pPr>
          </a:lstStyle>
          <a:p>
            <a:r>
              <a:rPr lang="fr-FR" dirty="0"/>
              <a:t>préférence pour une notice développée</a:t>
            </a:r>
          </a:p>
        </p:txBody>
      </p:sp>
      <p:sp>
        <p:nvSpPr>
          <p:cNvPr id="8" name="Espace réservé du texte 4">
            <a:extLst>
              <a:ext uri="{FF2B5EF4-FFF2-40B4-BE49-F238E27FC236}">
                <a16:creationId xmlns:a16="http://schemas.microsoft.com/office/drawing/2014/main" id="{657808EF-515A-5671-5F5E-5D5495DCF3D0}"/>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3676393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3B1C35DE-35A8-200C-1928-3416EF3A818E}"/>
              </a:ext>
            </a:extLst>
          </p:cNvPr>
          <p:cNvSpPr>
            <a:spLocks noGrp="1"/>
          </p:cNvSpPr>
          <p:nvPr>
            <p:ph idx="1"/>
          </p:nvPr>
        </p:nvSpPr>
        <p:spPr>
          <a:xfrm>
            <a:off x="785019" y="1320164"/>
            <a:ext cx="10515600" cy="5213986"/>
          </a:xfrm>
        </p:spPr>
        <p:txBody>
          <a:bodyPr>
            <a:normAutofit fontScale="92500" lnSpcReduction="20000"/>
          </a:bodyPr>
          <a:lstStyle/>
          <a:p>
            <a:r>
              <a:rPr lang="fr-FR" dirty="0"/>
              <a:t>Pour l’ARS </a:t>
            </a:r>
            <a:r>
              <a:rPr lang="fr-FR" dirty="0">
                <a:latin typeface="Calibri" panose="020F0502020204030204" pitchFamily="34" charset="0"/>
                <a:ea typeface="Calibri" panose="020F0502020204030204" pitchFamily="34" charset="0"/>
                <a:cs typeface="Calibri" panose="020F0502020204030204" pitchFamily="34" charset="0"/>
              </a:rPr>
              <a:t>→</a:t>
            </a:r>
            <a:r>
              <a:rPr lang="fr-FR" dirty="0"/>
              <a:t> les EHPAD relèvent des ESMS (</a:t>
            </a:r>
            <a:r>
              <a:rPr lang="fr-FR" dirty="0" err="1"/>
              <a:t>Étab</a:t>
            </a:r>
            <a:r>
              <a:rPr lang="fr-FR" dirty="0"/>
              <a:t>. Médico-sociaux), ils sont listés sous « Ville »</a:t>
            </a:r>
          </a:p>
          <a:p>
            <a:r>
              <a:rPr lang="fr-FR" dirty="0"/>
              <a:t>Pour les équipes </a:t>
            </a:r>
            <a:r>
              <a:rPr lang="fr-FR" dirty="0">
                <a:latin typeface="Calibri" panose="020F0502020204030204" pitchFamily="34" charset="0"/>
                <a:ea typeface="Calibri" panose="020F0502020204030204" pitchFamily="34" charset="0"/>
                <a:cs typeface="Calibri" panose="020F0502020204030204" pitchFamily="34" charset="0"/>
              </a:rPr>
              <a:t>→</a:t>
            </a:r>
            <a:r>
              <a:rPr lang="fr-FR" dirty="0"/>
              <a:t> les EHPAD, mais aussi des FAM, MAS, USLD, etc. peuvent relever du sanitaire puisque leur établissement gestionnaire est un ES (</a:t>
            </a:r>
            <a:r>
              <a:rPr lang="fr-FR" dirty="0" err="1"/>
              <a:t>Étab</a:t>
            </a:r>
            <a:r>
              <a:rPr lang="fr-FR" dirty="0"/>
              <a:t>. de santé) </a:t>
            </a:r>
          </a:p>
          <a:p>
            <a:r>
              <a:rPr lang="fr-FR" dirty="0">
                <a:solidFill>
                  <a:srgbClr val="0070C0"/>
                </a:solidFill>
              </a:rPr>
              <a:t>Réponse : C’est un classement indépendant de la nature du porteur. Ce qui compte, c’est la nature de l’établissement. En ce sens, les ESMS sont considérés comme du domicile, ils entrent sous la section « Ville ». Les USLD sont gérés par le sanitaire. </a:t>
            </a:r>
          </a:p>
          <a:p>
            <a:endParaRPr lang="fr-FR" dirty="0"/>
          </a:p>
          <a:p>
            <a:pPr marL="285750" indent="-285750">
              <a:buFont typeface="Arial" panose="020B0604020202020204" pitchFamily="34" charset="0"/>
              <a:buChar char="•"/>
            </a:pPr>
            <a:r>
              <a:rPr lang="fr-FR" dirty="0"/>
              <a:t>REGISTRE – sections Patient et Décès – Liste des établissements </a:t>
            </a:r>
          </a:p>
          <a:p>
            <a:r>
              <a:rPr lang="fr-FR" b="0" i="1" dirty="0"/>
              <a:t>Notre établissement comprend des EHPAD, USLD, FAM, MAS, FAMPHV intrahospitaliers. Comment remplir la typologie des </a:t>
            </a:r>
            <a:r>
              <a:rPr lang="fr-FR" b="0" i="1" dirty="0" err="1"/>
              <a:t>adresseurs</a:t>
            </a:r>
            <a:r>
              <a:rPr lang="fr-FR" b="0" i="1" dirty="0"/>
              <a:t> et le type d'établissement concerné. En effet si je sélectionne "établissement de santé", je ne peux pas sélectionner d'EHPAD ou autre lieu de vie comme établissement concerné.</a:t>
            </a:r>
          </a:p>
          <a:p>
            <a:r>
              <a:rPr lang="fr-FR" b="0" i="1" dirty="0"/>
              <a:t>Dans quelle catégorie saisir la demande d'intervention formulée en USLD ?</a:t>
            </a:r>
          </a:p>
          <a:p>
            <a:endParaRPr lang="fr-FR"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fr-FR" dirty="0"/>
              <a:t>RAPPORT – Section « Périmètre d’intervention »</a:t>
            </a:r>
          </a:p>
          <a:p>
            <a:r>
              <a:rPr lang="fr-FR" b="0" i="1" dirty="0"/>
              <a:t>Catégorie très difficile à remplir correctement quand l'établissement hospitalier comprend des structures médicosociales intrahospitalières</a:t>
            </a:r>
          </a:p>
          <a:p>
            <a:r>
              <a:rPr lang="fr-FR" b="0" i="1" dirty="0"/>
              <a:t>La question porte t elle sur le lieu de la visite d'évaluation ou sur l'intervention  EMSP intra </a:t>
            </a:r>
            <a:r>
              <a:rPr lang="fr-FR" b="0" i="1" dirty="0" err="1"/>
              <a:t>hospi</a:t>
            </a:r>
            <a:r>
              <a:rPr lang="fr-FR" b="0" i="1" dirty="0"/>
              <a:t>?</a:t>
            </a:r>
          </a:p>
          <a:p>
            <a:r>
              <a:rPr lang="fr-FR" b="0" i="1" dirty="0"/>
              <a:t>Les types d'EMS proposés ne sont pas adaptés à la pédiatrie: on aurait besoin des propositions suivantes: IEM, IME, CAMSP, SESSAD, autres</a:t>
            </a:r>
          </a:p>
          <a:p>
            <a:endParaRPr lang="fr-FR" b="0" i="1" dirty="0"/>
          </a:p>
          <a:p>
            <a:endParaRPr lang="fr-FR" b="0" i="1" dirty="0"/>
          </a:p>
        </p:txBody>
      </p:sp>
      <p:sp>
        <p:nvSpPr>
          <p:cNvPr id="3" name="Titre 2">
            <a:extLst>
              <a:ext uri="{FF2B5EF4-FFF2-40B4-BE49-F238E27FC236}">
                <a16:creationId xmlns:a16="http://schemas.microsoft.com/office/drawing/2014/main" id="{247799B3-5B6C-5FDD-93D0-292BE9A8E222}"/>
              </a:ext>
            </a:extLst>
          </p:cNvPr>
          <p:cNvSpPr>
            <a:spLocks noGrp="1"/>
          </p:cNvSpPr>
          <p:nvPr>
            <p:ph type="title"/>
          </p:nvPr>
        </p:nvSpPr>
        <p:spPr>
          <a:xfrm>
            <a:off x="838200" y="887249"/>
            <a:ext cx="10515600" cy="623415"/>
          </a:xfrm>
        </p:spPr>
        <p:txBody>
          <a:bodyPr>
            <a:normAutofit fontScale="90000"/>
          </a:bodyPr>
          <a:lstStyle/>
          <a:p>
            <a:r>
              <a:rPr lang="fr-FR" dirty="0"/>
              <a:t>Des incompréhensions liées à une acception différente des noms d’Établissements </a:t>
            </a:r>
            <a:br>
              <a:rPr lang="fr-FR" dirty="0"/>
            </a:br>
            <a:br>
              <a:rPr lang="fr-FR" dirty="0"/>
            </a:br>
            <a:endParaRPr lang="fr-FR" dirty="0"/>
          </a:p>
        </p:txBody>
      </p:sp>
      <p:sp>
        <p:nvSpPr>
          <p:cNvPr id="4" name="Espace réservé du texte 3">
            <a:extLst>
              <a:ext uri="{FF2B5EF4-FFF2-40B4-BE49-F238E27FC236}">
                <a16:creationId xmlns:a16="http://schemas.microsoft.com/office/drawing/2014/main" id="{CAFFD79A-1FF1-938F-854B-CE14A7C8CFE6}"/>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BD78A071-F211-96BE-8873-AEA0CBB143CD}"/>
              </a:ext>
            </a:extLst>
          </p:cNvPr>
          <p:cNvSpPr>
            <a:spLocks noGrp="1"/>
          </p:cNvSpPr>
          <p:nvPr>
            <p:ph type="body" sz="quarter" idx="16"/>
          </p:nvPr>
        </p:nvSpPr>
        <p:spPr>
          <a:xfrm>
            <a:off x="11673191" y="178594"/>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2382676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459F0-C76B-AB3C-BB38-6B1F5A04ED4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2504526-46E8-6F69-731C-0E995EA37F89}"/>
              </a:ext>
            </a:extLst>
          </p:cNvPr>
          <p:cNvSpPr>
            <a:spLocks noGrp="1"/>
          </p:cNvSpPr>
          <p:nvPr>
            <p:ph type="ctrTitle"/>
          </p:nvPr>
        </p:nvSpPr>
        <p:spPr/>
        <p:txBody>
          <a:bodyPr/>
          <a:lstStyle/>
          <a:p>
            <a:r>
              <a:rPr lang="fr-FR" dirty="0"/>
              <a:t>2/ RAPPORT </a:t>
            </a:r>
          </a:p>
        </p:txBody>
      </p:sp>
      <p:sp>
        <p:nvSpPr>
          <p:cNvPr id="3" name="Sous-titre 2">
            <a:extLst>
              <a:ext uri="{FF2B5EF4-FFF2-40B4-BE49-F238E27FC236}">
                <a16:creationId xmlns:a16="http://schemas.microsoft.com/office/drawing/2014/main" id="{25B112F1-C083-14F6-80D7-1198286F340D}"/>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74480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1AB40-2E77-F51A-0CD8-E1CDC868BD4D}"/>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6EF9818B-4648-C996-3693-2709D4F515E6}"/>
              </a:ext>
            </a:extLst>
          </p:cNvPr>
          <p:cNvSpPr>
            <a:spLocks noGrp="1"/>
          </p:cNvSpPr>
          <p:nvPr>
            <p:ph idx="1"/>
          </p:nvPr>
        </p:nvSpPr>
        <p:spPr>
          <a:xfrm>
            <a:off x="822385" y="1445976"/>
            <a:ext cx="10515600" cy="4492862"/>
          </a:xfrm>
        </p:spPr>
        <p:txBody>
          <a:bodyPr>
            <a:normAutofit fontScale="92500" lnSpcReduction="10000"/>
          </a:bodyPr>
          <a:lstStyle/>
          <a:p>
            <a:r>
              <a:rPr lang="fr-FR" dirty="0"/>
              <a:t>Manque de clarté de la définition d’une file active</a:t>
            </a:r>
          </a:p>
          <a:p>
            <a:r>
              <a:rPr lang="fr-FR" b="0" i="1" dirty="0"/>
              <a:t>Pour notre équipe un même patient peut être pris en charge plusieurs fois dans l'année. Exemple : sollicitation pour une douleur complexe en janvier en EHPAD suivi quelques semaines puis interruption et nouvelle sollicitation en court séjour pour fin de vie sur épisode aigu en décembre.</a:t>
            </a:r>
          </a:p>
          <a:p>
            <a:r>
              <a:rPr lang="fr-FR" i="1" dirty="0">
                <a:solidFill>
                  <a:schemeClr val="accent3"/>
                </a:solidFill>
              </a:rPr>
              <a:t>Souhait de disposer d’un espace de commentaire libre</a:t>
            </a:r>
          </a:p>
          <a:p>
            <a:endParaRPr lang="fr-FR" b="0" i="1" dirty="0"/>
          </a:p>
          <a:p>
            <a:r>
              <a:rPr lang="fr-FR" u="sng" dirty="0">
                <a:solidFill>
                  <a:srgbClr val="0070C0"/>
                </a:solidFill>
              </a:rPr>
              <a:t>Définition de la file active </a:t>
            </a:r>
          </a:p>
          <a:p>
            <a:r>
              <a:rPr lang="fr-FR" dirty="0">
                <a:solidFill>
                  <a:srgbClr val="0070C0"/>
                </a:solidFill>
              </a:rPr>
              <a:t>La file active correspond au nombre total de prises en charge dans l’année N, ou de prises en charge débutées à N-1 et qui se poursuivent en N, quel que soit les réponses données. Elle inclut donc les prises en charge : </a:t>
            </a:r>
          </a:p>
          <a:p>
            <a:pPr marL="285750" indent="-285750">
              <a:buFontTx/>
              <a:buChar char="-"/>
            </a:pPr>
            <a:r>
              <a:rPr lang="fr-FR" i="1" dirty="0">
                <a:solidFill>
                  <a:srgbClr val="0070C0"/>
                </a:solidFill>
              </a:rPr>
              <a:t>Refusées, </a:t>
            </a:r>
          </a:p>
          <a:p>
            <a:pPr marL="285750" indent="-285750">
              <a:buFontTx/>
              <a:buChar char="-"/>
            </a:pPr>
            <a:r>
              <a:rPr lang="fr-FR" i="1" dirty="0">
                <a:solidFill>
                  <a:srgbClr val="0070C0"/>
                </a:solidFill>
              </a:rPr>
              <a:t>Relayées</a:t>
            </a:r>
          </a:p>
          <a:p>
            <a:pPr marL="285750" indent="-285750">
              <a:buFontTx/>
              <a:buChar char="-"/>
            </a:pPr>
            <a:r>
              <a:rPr lang="fr-FR" i="1" dirty="0">
                <a:solidFill>
                  <a:srgbClr val="0070C0"/>
                </a:solidFill>
              </a:rPr>
              <a:t>Les demandes anticipées, </a:t>
            </a:r>
          </a:p>
          <a:p>
            <a:pPr marL="285750" indent="-285750">
              <a:buFontTx/>
              <a:buChar char="-"/>
            </a:pPr>
            <a:r>
              <a:rPr lang="fr-FR" i="1" dirty="0">
                <a:solidFill>
                  <a:srgbClr val="0070C0"/>
                </a:solidFill>
              </a:rPr>
              <a:t>Avec ou sans déplacement, </a:t>
            </a:r>
          </a:p>
          <a:p>
            <a:pPr marL="285750" indent="-285750">
              <a:buFontTx/>
              <a:buChar char="-"/>
            </a:pPr>
            <a:r>
              <a:rPr lang="fr-FR" i="1" dirty="0">
                <a:solidFill>
                  <a:srgbClr val="0070C0"/>
                </a:solidFill>
              </a:rPr>
              <a:t>Annulées du fait du décès du patient, ou d’un autre évènement</a:t>
            </a:r>
          </a:p>
          <a:p>
            <a:pPr marL="285750" indent="-285750">
              <a:buFontTx/>
              <a:buChar char="-"/>
            </a:pPr>
            <a:endParaRPr lang="fr-FR" i="1" dirty="0"/>
          </a:p>
        </p:txBody>
      </p:sp>
      <p:sp>
        <p:nvSpPr>
          <p:cNvPr id="3" name="Titre 2">
            <a:extLst>
              <a:ext uri="{FF2B5EF4-FFF2-40B4-BE49-F238E27FC236}">
                <a16:creationId xmlns:a16="http://schemas.microsoft.com/office/drawing/2014/main" id="{6069534E-E603-C951-1746-02327CE92DAF}"/>
              </a:ext>
            </a:extLst>
          </p:cNvPr>
          <p:cNvSpPr>
            <a:spLocks noGrp="1"/>
          </p:cNvSpPr>
          <p:nvPr>
            <p:ph type="title"/>
          </p:nvPr>
        </p:nvSpPr>
        <p:spPr>
          <a:xfrm>
            <a:off x="785019" y="822561"/>
            <a:ext cx="10515600" cy="623415"/>
          </a:xfrm>
        </p:spPr>
        <p:txBody>
          <a:bodyPr>
            <a:normAutofit/>
          </a:bodyPr>
          <a:lstStyle/>
          <a:p>
            <a:r>
              <a:rPr lang="fr-FR" dirty="0"/>
              <a:t>File active</a:t>
            </a:r>
          </a:p>
        </p:txBody>
      </p:sp>
      <p:sp>
        <p:nvSpPr>
          <p:cNvPr id="4" name="Espace réservé du texte 3">
            <a:extLst>
              <a:ext uri="{FF2B5EF4-FFF2-40B4-BE49-F238E27FC236}">
                <a16:creationId xmlns:a16="http://schemas.microsoft.com/office/drawing/2014/main" id="{DAE0E45B-9641-D351-CA40-834C123558BA}"/>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283322A9-C8E6-FC54-CDF0-EB02E7DEC3A0}"/>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3389529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EB028C06-5BDB-409E-7FBE-A2147994A431}"/>
              </a:ext>
            </a:extLst>
          </p:cNvPr>
          <p:cNvSpPr>
            <a:spLocks noGrp="1"/>
          </p:cNvSpPr>
          <p:nvPr>
            <p:ph type="pic" sz="quarter" idx="13"/>
          </p:nvPr>
        </p:nvSpPr>
        <p:spPr/>
        <p:txBody>
          <a:bodyPr/>
          <a:lstStyle/>
          <a:p>
            <a:endParaRPr lang="fr-FR"/>
          </a:p>
        </p:txBody>
      </p:sp>
      <p:sp>
        <p:nvSpPr>
          <p:cNvPr id="3" name="Espace réservé de la date 2">
            <a:extLst>
              <a:ext uri="{FF2B5EF4-FFF2-40B4-BE49-F238E27FC236}">
                <a16:creationId xmlns:a16="http://schemas.microsoft.com/office/drawing/2014/main" id="{576C3CB6-8DAE-23AF-21E0-E28E0A41A820}"/>
              </a:ext>
            </a:extLst>
          </p:cNvPr>
          <p:cNvSpPr>
            <a:spLocks noGrp="1"/>
          </p:cNvSpPr>
          <p:nvPr>
            <p:ph type="dt" sz="half" idx="2"/>
          </p:nvPr>
        </p:nvSpPr>
        <p:spPr/>
        <p:txBody>
          <a:bodyPr/>
          <a:lstStyle/>
          <a:p>
            <a:pPr defTabSz="1219170"/>
            <a:fld id="{5F7325A3-5315-1B4B-A0D9-112471EB5837}" type="datetime1">
              <a:rPr lang="fr-FR" cap="all">
                <a:solidFill>
                  <a:srgbClr val="FFFFFF"/>
                </a:solidFill>
                <a:latin typeface="Arial"/>
              </a:rPr>
              <a:pPr defTabSz="1219170"/>
              <a:t>18/12/2025</a:t>
            </a:fld>
            <a:endParaRPr lang="fr-FR" cap="all" dirty="0">
              <a:solidFill>
                <a:srgbClr val="FFFFFF"/>
              </a:solidFill>
              <a:latin typeface="Arial"/>
            </a:endParaRPr>
          </a:p>
        </p:txBody>
      </p:sp>
      <p:sp>
        <p:nvSpPr>
          <p:cNvPr id="4" name="Titre 3">
            <a:extLst>
              <a:ext uri="{FF2B5EF4-FFF2-40B4-BE49-F238E27FC236}">
                <a16:creationId xmlns:a16="http://schemas.microsoft.com/office/drawing/2014/main" id="{177B580D-BA47-B53C-37D4-E2B4B2645F9F}"/>
              </a:ext>
            </a:extLst>
          </p:cNvPr>
          <p:cNvSpPr>
            <a:spLocks noGrp="1"/>
          </p:cNvSpPr>
          <p:nvPr>
            <p:ph type="title"/>
          </p:nvPr>
        </p:nvSpPr>
        <p:spPr/>
        <p:txBody>
          <a:bodyPr/>
          <a:lstStyle/>
          <a:p>
            <a:pPr marL="0" indent="0">
              <a:buNone/>
            </a:pPr>
            <a:r>
              <a:rPr lang="fr-FR" dirty="0"/>
              <a:t>Contexte et évolutions</a:t>
            </a:r>
          </a:p>
        </p:txBody>
      </p:sp>
      <p:sp>
        <p:nvSpPr>
          <p:cNvPr id="5" name="Espace réservé du numéro de diapositive 4">
            <a:extLst>
              <a:ext uri="{FF2B5EF4-FFF2-40B4-BE49-F238E27FC236}">
                <a16:creationId xmlns:a16="http://schemas.microsoft.com/office/drawing/2014/main" id="{47D4207F-C9AA-9D4D-F3AD-7A1CD2A92653}"/>
              </a:ext>
            </a:extLst>
          </p:cNvPr>
          <p:cNvSpPr>
            <a:spLocks noGrp="1"/>
          </p:cNvSpPr>
          <p:nvPr>
            <p:ph type="sldNum" sz="quarter" idx="4"/>
          </p:nvPr>
        </p:nvSpPr>
        <p:spPr/>
        <p:txBody>
          <a:bodyPr/>
          <a:lstStyle/>
          <a:p>
            <a:pPr defTabSz="1219170"/>
            <a:fld id="{733122C9-A0B9-462F-8757-0847AD287B63}" type="slidenum">
              <a:rPr lang="fr-FR">
                <a:solidFill>
                  <a:srgbClr val="FFFFFF"/>
                </a:solidFill>
                <a:latin typeface="Arial"/>
              </a:rPr>
              <a:pPr defTabSz="1219170"/>
              <a:t>2</a:t>
            </a:fld>
            <a:endParaRPr lang="fr-FR" dirty="0">
              <a:solidFill>
                <a:srgbClr val="FFFFFF"/>
              </a:solidFill>
              <a:latin typeface="Arial"/>
            </a:endParaRPr>
          </a:p>
        </p:txBody>
      </p:sp>
      <p:sp>
        <p:nvSpPr>
          <p:cNvPr id="6" name="Espace réservé du pied de page 5">
            <a:extLst>
              <a:ext uri="{FF2B5EF4-FFF2-40B4-BE49-F238E27FC236}">
                <a16:creationId xmlns:a16="http://schemas.microsoft.com/office/drawing/2014/main" id="{A801BBBF-008F-875A-16E0-A53064D151E1}"/>
              </a:ext>
            </a:extLst>
          </p:cNvPr>
          <p:cNvSpPr>
            <a:spLocks noGrp="1"/>
          </p:cNvSpPr>
          <p:nvPr>
            <p:ph type="ftr" sz="quarter" idx="3"/>
          </p:nvPr>
        </p:nvSpPr>
        <p:spPr/>
        <p:txBody>
          <a:bodyPr/>
          <a:lstStyle/>
          <a:p>
            <a:pPr defTabSz="1219170"/>
            <a:r>
              <a:rPr lang="fr-FR" dirty="0">
                <a:solidFill>
                  <a:srgbClr val="000000"/>
                </a:solidFill>
                <a:latin typeface="Arial"/>
              </a:rPr>
              <a:t>DOS / Pôle VH / VAP</a:t>
            </a:r>
          </a:p>
        </p:txBody>
      </p:sp>
    </p:spTree>
    <p:extLst>
      <p:ext uri="{BB962C8B-B14F-4D97-AF65-F5344CB8AC3E}">
        <p14:creationId xmlns:p14="http://schemas.microsoft.com/office/powerpoint/2010/main" val="577795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E0D3E-7423-6ED3-B84E-FD628D80BDDC}"/>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508B9F61-71A7-A10E-D490-B131D6680B0F}"/>
              </a:ext>
            </a:extLst>
          </p:cNvPr>
          <p:cNvSpPr>
            <a:spLocks noGrp="1"/>
          </p:cNvSpPr>
          <p:nvPr>
            <p:ph idx="1"/>
          </p:nvPr>
        </p:nvSpPr>
        <p:spPr>
          <a:xfrm>
            <a:off x="361865" y="1324455"/>
            <a:ext cx="11361907" cy="5709684"/>
          </a:xfrm>
        </p:spPr>
        <p:txBody>
          <a:bodyPr>
            <a:normAutofit fontScale="25000" lnSpcReduction="20000"/>
          </a:bodyPr>
          <a:lstStyle/>
          <a:p>
            <a:endParaRPr lang="fr-FR" dirty="0"/>
          </a:p>
          <a:p>
            <a:r>
              <a:rPr lang="fr-FR" sz="7200" i="1" dirty="0"/>
              <a:t>(REGISTRE ) La date de prise en charge initiale </a:t>
            </a:r>
            <a:r>
              <a:rPr lang="fr-FR" sz="7200" b="0" i="1" dirty="0"/>
              <a:t>est-ce la date du </a:t>
            </a:r>
            <a:r>
              <a:rPr lang="fr-FR" sz="7200" b="0" i="1" u="sng" dirty="0"/>
              <a:t>signalement </a:t>
            </a:r>
            <a:r>
              <a:rPr lang="fr-FR" sz="7200" b="0" i="1" dirty="0"/>
              <a:t>ou de la </a:t>
            </a:r>
            <a:r>
              <a:rPr lang="fr-FR" sz="7200" b="0" i="1" u="sng" dirty="0"/>
              <a:t>1ère VAD ou premier contact effectif avec le patient </a:t>
            </a:r>
            <a:r>
              <a:rPr lang="fr-FR" sz="7200" b="0" i="1" dirty="0"/>
              <a:t>? </a:t>
            </a:r>
          </a:p>
          <a:p>
            <a:r>
              <a:rPr lang="fr-FR" sz="7200" dirty="0">
                <a:solidFill>
                  <a:srgbClr val="0070C0"/>
                </a:solidFill>
              </a:rPr>
              <a:t>Réponse : La date initiale est celle de la sollicitation de l’équipe. </a:t>
            </a:r>
            <a:endParaRPr lang="fr-FR" sz="6800" dirty="0">
              <a:solidFill>
                <a:srgbClr val="0070C0"/>
              </a:solidFill>
            </a:endParaRPr>
          </a:p>
          <a:p>
            <a:endParaRPr lang="fr-FR" sz="7200" b="0" i="1" dirty="0"/>
          </a:p>
          <a:p>
            <a:r>
              <a:rPr lang="fr-FR" sz="7200" b="0" i="1" dirty="0"/>
              <a:t>Quels sont les attendus de descriptions de patients dans la partie délai moyen ?</a:t>
            </a:r>
          </a:p>
          <a:p>
            <a:r>
              <a:rPr lang="fr-FR" sz="6800" dirty="0">
                <a:solidFill>
                  <a:srgbClr val="0070C0"/>
                </a:solidFill>
              </a:rPr>
              <a:t>Réponse : absence de données sur ce type de patients dans la précédente version – à la différence des patients </a:t>
            </a:r>
            <a:r>
              <a:rPr lang="fr-FR" sz="6800" dirty="0" err="1">
                <a:solidFill>
                  <a:srgbClr val="0070C0"/>
                </a:solidFill>
              </a:rPr>
              <a:t>onco</a:t>
            </a:r>
            <a:r>
              <a:rPr lang="fr-FR" sz="6800" dirty="0">
                <a:solidFill>
                  <a:srgbClr val="0070C0"/>
                </a:solidFill>
              </a:rPr>
              <a:t>. Volonté de mieux documenter les patients non suivis en oncologie.</a:t>
            </a:r>
          </a:p>
          <a:p>
            <a:pPr defTabSz="850900">
              <a:lnSpc>
                <a:spcPct val="120000"/>
              </a:lnSpc>
            </a:pPr>
            <a:r>
              <a:rPr lang="fr-FR" sz="7200" b="0" i="1" dirty="0"/>
              <a:t>Pour la question "délai de prise en charge": cet indicateur est peu pertinent pour certaines situations: par exemple: on nous prévient de 1er janvier de l'existence d'un enfant qui sera hospitalisé le 1er mars et qu'il faudra voir à ce moment-là. le délai va être de 60 jours, et  pour autant la réponse est immédiate.</a:t>
            </a:r>
          </a:p>
          <a:p>
            <a:pPr defTabSz="850900">
              <a:lnSpc>
                <a:spcPct val="120000"/>
              </a:lnSpc>
            </a:pPr>
            <a:r>
              <a:rPr lang="fr-FR" sz="7200" b="0" i="1" dirty="0"/>
              <a:t>Cet item "délai de prise en charge" est intéressant pour les patients hospitalisés </a:t>
            </a:r>
          </a:p>
          <a:p>
            <a:pPr>
              <a:lnSpc>
                <a:spcPct val="115000"/>
              </a:lnSpc>
              <a:spcAft>
                <a:spcPts val="1000"/>
              </a:spcAft>
              <a:buNone/>
            </a:pPr>
            <a:r>
              <a:rPr lang="fr-FR" sz="7200" dirty="0">
                <a:solidFill>
                  <a:srgbClr val="0070C0"/>
                </a:solidFill>
              </a:rPr>
              <a:t>Réponse : </a:t>
            </a:r>
            <a:r>
              <a:rPr lang="fr-FR" sz="7200" dirty="0">
                <a:solidFill>
                  <a:srgbClr val="0070C0"/>
                </a:solidFill>
                <a:latin typeface="Calibri" panose="020F0502020204030204" pitchFamily="34" charset="0"/>
                <a:cs typeface="Times New Roman" panose="02020603050405020304" pitchFamily="18" charset="0"/>
              </a:rPr>
              <a:t>Pour les demandes anticipées, la date d’inclusion à considérer est celle du moment où la mise en œuvre de la prise en charge est actée. </a:t>
            </a:r>
          </a:p>
          <a:p>
            <a:endParaRPr lang="fr-FR" sz="6800" i="1" dirty="0"/>
          </a:p>
          <a:p>
            <a:r>
              <a:rPr lang="fr-FR" sz="6800" dirty="0">
                <a:highlight>
                  <a:srgbClr val="FFFF00"/>
                </a:highlight>
              </a:rPr>
              <a:t>2 équipes indiquent ne pas pouvoir suivre cette facette de l’activité. </a:t>
            </a:r>
            <a:endParaRPr lang="fr-FR" sz="6800" i="1" dirty="0"/>
          </a:p>
        </p:txBody>
      </p:sp>
      <p:sp>
        <p:nvSpPr>
          <p:cNvPr id="3" name="Titre 2">
            <a:extLst>
              <a:ext uri="{FF2B5EF4-FFF2-40B4-BE49-F238E27FC236}">
                <a16:creationId xmlns:a16="http://schemas.microsoft.com/office/drawing/2014/main" id="{5BBED74B-659F-A650-9309-6CBA776E01FA}"/>
              </a:ext>
            </a:extLst>
          </p:cNvPr>
          <p:cNvSpPr>
            <a:spLocks noGrp="1"/>
          </p:cNvSpPr>
          <p:nvPr>
            <p:ph type="title"/>
          </p:nvPr>
        </p:nvSpPr>
        <p:spPr>
          <a:xfrm>
            <a:off x="838200" y="701040"/>
            <a:ext cx="10515600" cy="623415"/>
          </a:xfrm>
        </p:spPr>
        <p:txBody>
          <a:bodyPr>
            <a:normAutofit/>
          </a:bodyPr>
          <a:lstStyle/>
          <a:p>
            <a:r>
              <a:rPr lang="fr-FR" dirty="0"/>
              <a:t>Section de 2.4 à 2.8 Délai moyen de prise en charge </a:t>
            </a:r>
            <a:br>
              <a:rPr lang="fr-FR" dirty="0"/>
            </a:br>
            <a:r>
              <a:rPr lang="fr-FR" sz="1600" dirty="0"/>
              <a:t>délai moyen, en jours, entre le début de la sollicitation et la date de survenue du décès. </a:t>
            </a:r>
          </a:p>
        </p:txBody>
      </p:sp>
      <p:sp>
        <p:nvSpPr>
          <p:cNvPr id="4" name="Espace réservé du texte 3">
            <a:extLst>
              <a:ext uri="{FF2B5EF4-FFF2-40B4-BE49-F238E27FC236}">
                <a16:creationId xmlns:a16="http://schemas.microsoft.com/office/drawing/2014/main" id="{71239481-A80D-3D13-E4A8-28FD8F7809B7}"/>
              </a:ext>
            </a:extLst>
          </p:cNvPr>
          <p:cNvSpPr>
            <a:spLocks noGrp="1"/>
          </p:cNvSpPr>
          <p:nvPr>
            <p:ph type="body" sz="quarter" idx="10"/>
          </p:nvPr>
        </p:nvSpPr>
        <p:spPr/>
        <p:txBody>
          <a:bodyPr/>
          <a:lstStyle/>
          <a:p>
            <a:endParaRPr lang="fr-FR"/>
          </a:p>
        </p:txBody>
      </p:sp>
      <p:sp>
        <p:nvSpPr>
          <p:cNvPr id="7" name="Espace réservé du texte 4">
            <a:extLst>
              <a:ext uri="{FF2B5EF4-FFF2-40B4-BE49-F238E27FC236}">
                <a16:creationId xmlns:a16="http://schemas.microsoft.com/office/drawing/2014/main" id="{7A982902-8FD5-941B-919B-4780E8BE1495}"/>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2668166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CA4DB-F4CE-9454-C99A-C0FD20B2EAEF}"/>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3DCE3174-8AD9-033E-D08E-09BB2552546C}"/>
              </a:ext>
            </a:extLst>
          </p:cNvPr>
          <p:cNvSpPr>
            <a:spLocks noGrp="1"/>
          </p:cNvSpPr>
          <p:nvPr>
            <p:ph idx="1"/>
          </p:nvPr>
        </p:nvSpPr>
        <p:spPr>
          <a:xfrm>
            <a:off x="1072868" y="1434306"/>
            <a:ext cx="10515600" cy="4351338"/>
          </a:xfrm>
        </p:spPr>
        <p:txBody>
          <a:bodyPr>
            <a:normAutofit fontScale="92500" lnSpcReduction="10000"/>
          </a:bodyPr>
          <a:lstStyle/>
          <a:p>
            <a:endParaRPr lang="fr-FR" dirty="0"/>
          </a:p>
          <a:p>
            <a:r>
              <a:rPr lang="fr-FR" i="1" dirty="0"/>
              <a:t>Cette case concernerait-t-elle les patients "non vus" (PEC refusée, décédé avant intervention ou en attente) ou bien les patients pour lesquels la demande a été traitée sans déplacement ? </a:t>
            </a:r>
          </a:p>
          <a:p>
            <a:endParaRPr lang="fr-FR" b="0" i="1" dirty="0"/>
          </a:p>
          <a:p>
            <a:r>
              <a:rPr lang="fr-FR" dirty="0"/>
              <a:t>(fonctionnement REGISTRE) </a:t>
            </a:r>
            <a:r>
              <a:rPr lang="fr-FR" b="0" i="1" dirty="0"/>
              <a:t>On comprend mal la notion de "demande non suivie d'une visite et relai effectué": si on a vu uniquement l'équipe (donc on coche déplacement= non), est-ce que l'on considère de ce fait que c'est une demande non suivie d'une visite? </a:t>
            </a:r>
          </a:p>
          <a:p>
            <a:r>
              <a:rPr lang="fr-FR" dirty="0">
                <a:solidFill>
                  <a:srgbClr val="0070C0"/>
                </a:solidFill>
              </a:rPr>
              <a:t>Réponse : cette question a pour but d’observer dans quel volume les EM sont sollicitées à tort. Si il y a discussion avec l’équipe, cela compte comme une prise en charge. </a:t>
            </a:r>
          </a:p>
          <a:p>
            <a:endParaRPr lang="fr-FR" b="0" i="1" dirty="0"/>
          </a:p>
          <a:p>
            <a:r>
              <a:rPr lang="fr-FR" b="0" i="1" dirty="0"/>
              <a:t>Dans le test nous avons saisi un patient pour lequel il n'y a eu que des interventions auprès de l'équipe, donc considéré sans déplacement, mais dans la file active il n'apparaît pas dans les non vus.</a:t>
            </a:r>
          </a:p>
          <a:p>
            <a:r>
              <a:rPr lang="fr-FR" dirty="0">
                <a:solidFill>
                  <a:srgbClr val="0070C0"/>
                </a:solidFill>
              </a:rPr>
              <a:t>Réponse : vu par la Direction du système information de l’ARS (DSI), corrigé. </a:t>
            </a:r>
          </a:p>
          <a:p>
            <a:endParaRPr lang="fr-FR" dirty="0"/>
          </a:p>
          <a:p>
            <a:r>
              <a:rPr lang="fr-FR" dirty="0">
                <a:highlight>
                  <a:srgbClr val="FFFF00"/>
                </a:highlight>
              </a:rPr>
              <a:t>2 équipes indiquent ne pas pouvoir suivre cette facette de l’activité. </a:t>
            </a:r>
          </a:p>
        </p:txBody>
      </p:sp>
      <p:sp>
        <p:nvSpPr>
          <p:cNvPr id="3" name="Titre 2">
            <a:extLst>
              <a:ext uri="{FF2B5EF4-FFF2-40B4-BE49-F238E27FC236}">
                <a16:creationId xmlns:a16="http://schemas.microsoft.com/office/drawing/2014/main" id="{4980C794-614D-2D40-B69E-CB05C7E857C7}"/>
              </a:ext>
            </a:extLst>
          </p:cNvPr>
          <p:cNvSpPr>
            <a:spLocks noGrp="1"/>
          </p:cNvSpPr>
          <p:nvPr>
            <p:ph type="title"/>
          </p:nvPr>
        </p:nvSpPr>
        <p:spPr>
          <a:xfrm>
            <a:off x="838200" y="681038"/>
            <a:ext cx="10515600" cy="623415"/>
          </a:xfrm>
        </p:spPr>
        <p:txBody>
          <a:bodyPr>
            <a:normAutofit/>
          </a:bodyPr>
          <a:lstStyle/>
          <a:p>
            <a:r>
              <a:rPr lang="fr-FR" dirty="0"/>
              <a:t>Section 1.5 Nombre de demandes non suivies d’un déplacement</a:t>
            </a:r>
          </a:p>
        </p:txBody>
      </p:sp>
      <p:sp>
        <p:nvSpPr>
          <p:cNvPr id="4" name="Espace réservé du texte 3">
            <a:extLst>
              <a:ext uri="{FF2B5EF4-FFF2-40B4-BE49-F238E27FC236}">
                <a16:creationId xmlns:a16="http://schemas.microsoft.com/office/drawing/2014/main" id="{8E92BD17-48A5-B1FA-B292-0CE5AF9CF267}"/>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D21CE3DC-839D-298E-5BA1-A1E104F8F46A}"/>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8340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4B7E0-D73F-A305-D828-5A565EDFA186}"/>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F581C67-BC5B-420D-A58A-8F118F025A54}"/>
              </a:ext>
            </a:extLst>
          </p:cNvPr>
          <p:cNvSpPr>
            <a:spLocks noGrp="1"/>
          </p:cNvSpPr>
          <p:nvPr>
            <p:ph idx="1"/>
          </p:nvPr>
        </p:nvSpPr>
        <p:spPr/>
        <p:txBody>
          <a:bodyPr>
            <a:normAutofit fontScale="85000" lnSpcReduction="20000"/>
          </a:bodyPr>
          <a:lstStyle/>
          <a:p>
            <a:r>
              <a:rPr lang="fr-FR" b="0" i="1" dirty="0"/>
              <a:t>Ce relai concerne-t-il seulement les patients pour lesquels il n'y a pas eu de déplacement ?</a:t>
            </a:r>
          </a:p>
          <a:p>
            <a:r>
              <a:rPr lang="fr-FR" b="0" i="1" dirty="0"/>
              <a:t>Cette partie s'adresse-t-elle à tous les types d'équipes ?</a:t>
            </a:r>
          </a:p>
          <a:p>
            <a:r>
              <a:rPr lang="fr-FR" b="0" i="1" dirty="0">
                <a:solidFill>
                  <a:srgbClr val="FFC000"/>
                </a:solidFill>
              </a:rPr>
              <a:t>Pour les appels non suivis d'une prise en charge, nous n'avons pas confirmation d'un relai et avons d'autres motifs que ceux proposés</a:t>
            </a:r>
            <a:endParaRPr lang="fr-FR" b="0" dirty="0">
              <a:solidFill>
                <a:srgbClr val="FFC000"/>
              </a:solidFill>
            </a:endParaRPr>
          </a:p>
          <a:p>
            <a:r>
              <a:rPr lang="fr-FR" b="0" i="1" dirty="0">
                <a:solidFill>
                  <a:srgbClr val="FFC000"/>
                </a:solidFill>
              </a:rPr>
              <a:t>Pour les demandes non suivies d'un déplacement: il y a d'autres causes/réponses que celles proposées, par exemple, on peut être sollicité par tél pour un avis tel simple ponctuel, qui ne nécessite pas de déplacement. Comment le comptabiliser?</a:t>
            </a:r>
          </a:p>
          <a:p>
            <a:r>
              <a:rPr lang="fr-FR" dirty="0">
                <a:solidFill>
                  <a:srgbClr val="0070C0"/>
                </a:solidFill>
              </a:rPr>
              <a:t>Réponse : invite les équipes à faire part des suggestions par email. Notification à la DSI de l’inclusion du libellé « Autres ». </a:t>
            </a:r>
          </a:p>
          <a:p>
            <a:endParaRPr lang="fr-FR" b="0" dirty="0"/>
          </a:p>
          <a:p>
            <a:r>
              <a:rPr lang="fr-FR" b="0" i="1" dirty="0"/>
              <a:t>Est-ce que cette donnée concerne les relais effectués en « interne » lors du transfert des patients au sein des différentes unités de notre établissement (ce que nous faisons largement)</a:t>
            </a:r>
          </a:p>
          <a:p>
            <a:r>
              <a:rPr lang="fr-FR" dirty="0">
                <a:solidFill>
                  <a:srgbClr val="0070C0"/>
                </a:solidFill>
              </a:rPr>
              <a:t>Réponse : </a:t>
            </a:r>
          </a:p>
          <a:p>
            <a:r>
              <a:rPr lang="fr-FR" dirty="0">
                <a:solidFill>
                  <a:srgbClr val="0070C0"/>
                </a:solidFill>
              </a:rPr>
              <a:t>La notion de relai concerne tout type de patients, pris en charge ou non. La question s’adresse à tous les types d’équipes intra ou territoriale. La notion de relai porte sur l’externe. Si il s’agit d’un « relai » en interne, ou vers un service proche, par exemple entre une EMSP et un USP du même GHT, mais sur un autre site, la dénomination appropriée est celle de transfert. </a:t>
            </a:r>
          </a:p>
          <a:p>
            <a:endParaRPr lang="fr-FR" dirty="0"/>
          </a:p>
          <a:p>
            <a:r>
              <a:rPr lang="fr-FR" dirty="0">
                <a:highlight>
                  <a:srgbClr val="FFFF00"/>
                </a:highlight>
              </a:rPr>
              <a:t>4 équipes indiquent ne pas pouvoir suivre cette facette de l’activité. </a:t>
            </a:r>
          </a:p>
        </p:txBody>
      </p:sp>
      <p:sp>
        <p:nvSpPr>
          <p:cNvPr id="3" name="Titre 2">
            <a:extLst>
              <a:ext uri="{FF2B5EF4-FFF2-40B4-BE49-F238E27FC236}">
                <a16:creationId xmlns:a16="http://schemas.microsoft.com/office/drawing/2014/main" id="{F1B9B64E-965D-CF8F-9E67-8A3B2FD1A272}"/>
              </a:ext>
            </a:extLst>
          </p:cNvPr>
          <p:cNvSpPr>
            <a:spLocks noGrp="1"/>
          </p:cNvSpPr>
          <p:nvPr>
            <p:ph type="title"/>
          </p:nvPr>
        </p:nvSpPr>
        <p:spPr/>
        <p:txBody>
          <a:bodyPr>
            <a:normAutofit/>
          </a:bodyPr>
          <a:lstStyle/>
          <a:p>
            <a:r>
              <a:rPr lang="fr-FR" dirty="0"/>
              <a:t>Section 1.6 Nombre de relais effectués vers d’autres professionnels</a:t>
            </a:r>
          </a:p>
        </p:txBody>
      </p:sp>
      <p:sp>
        <p:nvSpPr>
          <p:cNvPr id="4" name="Espace réservé du texte 3">
            <a:extLst>
              <a:ext uri="{FF2B5EF4-FFF2-40B4-BE49-F238E27FC236}">
                <a16:creationId xmlns:a16="http://schemas.microsoft.com/office/drawing/2014/main" id="{FA581A3F-4671-0274-8E3F-215FB1E086B6}"/>
              </a:ext>
            </a:extLst>
          </p:cNvPr>
          <p:cNvSpPr>
            <a:spLocks noGrp="1"/>
          </p:cNvSpPr>
          <p:nvPr>
            <p:ph type="body" sz="quarter" idx="10"/>
          </p:nvPr>
        </p:nvSpPr>
        <p:spPr/>
        <p:txBody>
          <a:bodyPr/>
          <a:lstStyle/>
          <a:p>
            <a:endParaRPr lang="fr-FR"/>
          </a:p>
        </p:txBody>
      </p:sp>
      <p:sp>
        <p:nvSpPr>
          <p:cNvPr id="7" name="Espace réservé du texte 4">
            <a:extLst>
              <a:ext uri="{FF2B5EF4-FFF2-40B4-BE49-F238E27FC236}">
                <a16:creationId xmlns:a16="http://schemas.microsoft.com/office/drawing/2014/main" id="{54A85C86-CE11-992A-25FE-1CD29B4EFA16}"/>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2948236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0ADF2-01DA-5F7B-B1F0-61774FDB7933}"/>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6FF3FD96-3CA7-77B5-5AF2-EE9DE9B14833}"/>
              </a:ext>
            </a:extLst>
          </p:cNvPr>
          <p:cNvSpPr>
            <a:spLocks noGrp="1"/>
          </p:cNvSpPr>
          <p:nvPr>
            <p:ph idx="1"/>
          </p:nvPr>
        </p:nvSpPr>
        <p:spPr>
          <a:xfrm>
            <a:off x="838200" y="1825625"/>
            <a:ext cx="10515600" cy="4851400"/>
          </a:xfrm>
        </p:spPr>
        <p:txBody>
          <a:bodyPr>
            <a:normAutofit fontScale="85000" lnSpcReduction="20000"/>
          </a:bodyPr>
          <a:lstStyle/>
          <a:p>
            <a:endParaRPr lang="fr-FR" dirty="0"/>
          </a:p>
          <a:p>
            <a:r>
              <a:rPr lang="fr-FR" dirty="0"/>
              <a:t>3.1.1 Ventilation des déplacements par type de professions</a:t>
            </a:r>
          </a:p>
          <a:p>
            <a:r>
              <a:rPr lang="fr-FR" b="0" i="1" dirty="0"/>
              <a:t>Question mal comprise l’année dernière entre déplacements de l’équipe et nombre d’interventions par typologie d’intervenants et nombre total d’intervenants</a:t>
            </a:r>
          </a:p>
          <a:p>
            <a:endParaRPr lang="fr-FR" b="0" i="1" dirty="0"/>
          </a:p>
          <a:p>
            <a:r>
              <a:rPr lang="fr-FR" b="0" i="1" dirty="0"/>
              <a:t>La colonne "nb total d'intervenant pour ces déplacements » s'agit-il du nb moyen de médecins, p ex, pour l'ensemble des déplacements effectués ??? càd 1.2  par exemple pour une équipe qui compterait 2 médecins, qui parfois se déplacent ensemble, et parfois se déplacent seuls (mais parfois avec une IDE, ou 2 IDE.......?)</a:t>
            </a:r>
          </a:p>
          <a:p>
            <a:r>
              <a:rPr lang="fr-FR" dirty="0">
                <a:solidFill>
                  <a:schemeClr val="accent3"/>
                </a:solidFill>
              </a:rPr>
              <a:t>Réponse : Les deux colonnes portent sur des cumuls de nombre, et non pas sur des moyennes. La colonne de gauche comptabilise le nombre de déplacements par profession, celle de droite le nombre d’intervenants impliqués. </a:t>
            </a:r>
          </a:p>
          <a:p>
            <a:r>
              <a:rPr lang="fr-FR" dirty="0">
                <a:solidFill>
                  <a:schemeClr val="accent3"/>
                </a:solidFill>
              </a:rPr>
              <a:t>Exemple : 1 équipe se déplace 3 fois, 1 fois l’IDE est seule, 1 fois elle est accompagnée d’un médecin et la 2</a:t>
            </a:r>
            <a:r>
              <a:rPr lang="fr-FR" baseline="30000" dirty="0">
                <a:solidFill>
                  <a:schemeClr val="accent3"/>
                </a:solidFill>
              </a:rPr>
              <a:t>nd</a:t>
            </a:r>
            <a:r>
              <a:rPr lang="fr-FR" dirty="0">
                <a:solidFill>
                  <a:schemeClr val="accent3"/>
                </a:solidFill>
              </a:rPr>
              <a:t> fois de deux médecins. Il y a 3 déplacements pour 3 IDE et il y a 2 déplacements pour 3 médecins. </a:t>
            </a:r>
          </a:p>
          <a:p>
            <a:endParaRPr lang="fr-FR" i="1" dirty="0"/>
          </a:p>
          <a:p>
            <a:r>
              <a:rPr lang="fr-FR" dirty="0"/>
              <a:t>3.1.2 Cible des déplacements</a:t>
            </a:r>
          </a:p>
          <a:p>
            <a:r>
              <a:rPr lang="fr-FR" b="0" i="1" dirty="0"/>
              <a:t>S'agit-il bien du nb de déplacements auprès de patients hospitalisés (en </a:t>
            </a:r>
            <a:r>
              <a:rPr lang="fr-FR" b="0" i="1" dirty="0" err="1"/>
              <a:t>hospi</a:t>
            </a:r>
            <a:r>
              <a:rPr lang="fr-FR" b="0" i="1" dirty="0"/>
              <a:t> conventionnelle et pas en HDJ assimilé à l'activité ambulatoire)?</a:t>
            </a:r>
          </a:p>
          <a:p>
            <a:r>
              <a:rPr lang="fr-FR" dirty="0">
                <a:solidFill>
                  <a:srgbClr val="0070C0"/>
                </a:solidFill>
              </a:rPr>
              <a:t>Réponse : Oui, il s’agit bien des déplacements dans le cadre d’hospitalisation conventionnelle, ou alors de déplacements sur le « domicile » du patient. </a:t>
            </a:r>
          </a:p>
          <a:p>
            <a:endParaRPr lang="fr-FR" dirty="0"/>
          </a:p>
          <a:p>
            <a:r>
              <a:rPr lang="fr-FR" dirty="0">
                <a:highlight>
                  <a:srgbClr val="FFFF00"/>
                </a:highlight>
              </a:rPr>
              <a:t>2 équipes indiquent ne pas pouvoir suivre cette facette de l’activité. </a:t>
            </a:r>
          </a:p>
          <a:p>
            <a:endParaRPr lang="fr-FR" dirty="0"/>
          </a:p>
        </p:txBody>
      </p:sp>
      <p:sp>
        <p:nvSpPr>
          <p:cNvPr id="3" name="Titre 2">
            <a:extLst>
              <a:ext uri="{FF2B5EF4-FFF2-40B4-BE49-F238E27FC236}">
                <a16:creationId xmlns:a16="http://schemas.microsoft.com/office/drawing/2014/main" id="{7AE3ACC6-2F64-5809-4F0C-62FD25A5D6DD}"/>
              </a:ext>
            </a:extLst>
          </p:cNvPr>
          <p:cNvSpPr>
            <a:spLocks noGrp="1"/>
          </p:cNvSpPr>
          <p:nvPr>
            <p:ph type="title"/>
          </p:nvPr>
        </p:nvSpPr>
        <p:spPr/>
        <p:txBody>
          <a:bodyPr>
            <a:normAutofit/>
          </a:bodyPr>
          <a:lstStyle/>
          <a:p>
            <a:r>
              <a:rPr lang="fr-FR" dirty="0"/>
              <a:t>Section 3.1 Les déplacements de l'équipe (Ventilation, cible,...)</a:t>
            </a:r>
          </a:p>
        </p:txBody>
      </p:sp>
      <p:sp>
        <p:nvSpPr>
          <p:cNvPr id="4" name="Espace réservé du texte 3">
            <a:extLst>
              <a:ext uri="{FF2B5EF4-FFF2-40B4-BE49-F238E27FC236}">
                <a16:creationId xmlns:a16="http://schemas.microsoft.com/office/drawing/2014/main" id="{2A4A6D46-C1CD-1087-EA3B-C89EBD4D06C1}"/>
              </a:ext>
            </a:extLst>
          </p:cNvPr>
          <p:cNvSpPr>
            <a:spLocks noGrp="1"/>
          </p:cNvSpPr>
          <p:nvPr>
            <p:ph type="body" sz="quarter" idx="10"/>
          </p:nvPr>
        </p:nvSpPr>
        <p:spPr/>
        <p:txBody>
          <a:bodyPr/>
          <a:lstStyle/>
          <a:p>
            <a:endParaRPr lang="fr-FR"/>
          </a:p>
        </p:txBody>
      </p:sp>
      <p:sp>
        <p:nvSpPr>
          <p:cNvPr id="7" name="Espace réservé du texte 4">
            <a:extLst>
              <a:ext uri="{FF2B5EF4-FFF2-40B4-BE49-F238E27FC236}">
                <a16:creationId xmlns:a16="http://schemas.microsoft.com/office/drawing/2014/main" id="{5377DC5F-881A-AAB7-1CF8-799C07AA781F}"/>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20987247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28F2D-E379-3B90-7951-899EE658E5BC}"/>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9A3A0E80-B862-9650-25E5-DCCB4D4D375E}"/>
              </a:ext>
            </a:extLst>
          </p:cNvPr>
          <p:cNvSpPr>
            <a:spLocks noGrp="1"/>
          </p:cNvSpPr>
          <p:nvPr>
            <p:ph idx="1"/>
          </p:nvPr>
        </p:nvSpPr>
        <p:spPr/>
        <p:txBody>
          <a:bodyPr>
            <a:normAutofit/>
          </a:bodyPr>
          <a:lstStyle/>
          <a:p>
            <a:endParaRPr lang="fr-FR" dirty="0"/>
          </a:p>
          <a:p>
            <a:r>
              <a:rPr lang="fr-FR" b="0" i="1" dirty="0"/>
              <a:t>Est-ce que cet item concerne aussi les </a:t>
            </a:r>
            <a:r>
              <a:rPr lang="fr-FR" b="0" i="1" dirty="0" err="1"/>
              <a:t>emsp</a:t>
            </a:r>
            <a:r>
              <a:rPr lang="fr-FR" b="0" i="1" dirty="0"/>
              <a:t> </a:t>
            </a:r>
            <a:r>
              <a:rPr lang="fr-FR" b="0" i="1" dirty="0" err="1"/>
              <a:t>intrahopsitalieres</a:t>
            </a:r>
            <a:r>
              <a:rPr lang="fr-FR" b="0" i="1" dirty="0"/>
              <a:t>? Souhaitez vous savoir le nombre de situations où nous faisons de la prescription par défaut/substitution (en solo) ou par délégation de tache (en accord avec le </a:t>
            </a:r>
            <a:r>
              <a:rPr lang="fr-FR" b="0" i="1" dirty="0" err="1"/>
              <a:t>med</a:t>
            </a:r>
            <a:r>
              <a:rPr lang="fr-FR" b="0" i="1" dirty="0"/>
              <a:t> </a:t>
            </a:r>
            <a:r>
              <a:rPr lang="fr-FR" b="0" i="1" dirty="0" err="1"/>
              <a:t>referent</a:t>
            </a:r>
            <a:r>
              <a:rPr lang="fr-FR" b="0" i="1" dirty="0"/>
              <a:t>)</a:t>
            </a:r>
          </a:p>
          <a:p>
            <a:endParaRPr lang="fr-FR" b="0" i="1" dirty="0"/>
          </a:p>
          <a:p>
            <a:r>
              <a:rPr lang="fr-FR" b="0" i="1" dirty="0"/>
              <a:t>Quelle définition du médecin compagnonnage ?</a:t>
            </a:r>
          </a:p>
          <a:p>
            <a:endParaRPr lang="fr-FR" b="0" i="1" dirty="0"/>
          </a:p>
          <a:p>
            <a:r>
              <a:rPr lang="fr-FR" b="0" i="1" dirty="0"/>
              <a:t>Qu'entendez-vous par la définition "prescriptions où est spécifiquement abordée la situation clinique d'un patient suivi par l'équipe". </a:t>
            </a:r>
          </a:p>
          <a:p>
            <a:endParaRPr lang="fr-FR" i="1" dirty="0"/>
          </a:p>
          <a:p>
            <a:r>
              <a:rPr lang="fr-FR" dirty="0">
                <a:solidFill>
                  <a:srgbClr val="0070C0"/>
                </a:solidFill>
              </a:rPr>
              <a:t>Réponse : souhait d’une meilleure visibilité sur le volume de prescription rédigée en votre nom propre versus les situations où il y a accompagnement / collégialité dans la prescription.</a:t>
            </a:r>
          </a:p>
          <a:p>
            <a:r>
              <a:rPr lang="fr-FR" dirty="0">
                <a:highlight>
                  <a:srgbClr val="FFFF00"/>
                </a:highlight>
              </a:rPr>
              <a:t>4 équipes indiquent que cet indicateur leur est difficile à faire remonter</a:t>
            </a:r>
          </a:p>
        </p:txBody>
      </p:sp>
      <p:sp>
        <p:nvSpPr>
          <p:cNvPr id="3" name="Titre 2">
            <a:extLst>
              <a:ext uri="{FF2B5EF4-FFF2-40B4-BE49-F238E27FC236}">
                <a16:creationId xmlns:a16="http://schemas.microsoft.com/office/drawing/2014/main" id="{63704EC4-C8F6-3C39-9E91-5880A26B3522}"/>
              </a:ext>
            </a:extLst>
          </p:cNvPr>
          <p:cNvSpPr>
            <a:spLocks noGrp="1"/>
          </p:cNvSpPr>
          <p:nvPr>
            <p:ph type="title"/>
          </p:nvPr>
        </p:nvSpPr>
        <p:spPr/>
        <p:txBody>
          <a:bodyPr>
            <a:normAutofit/>
          </a:bodyPr>
          <a:lstStyle/>
          <a:p>
            <a:r>
              <a:rPr lang="fr-FR" dirty="0"/>
              <a:t>Les prescriptions</a:t>
            </a:r>
          </a:p>
        </p:txBody>
      </p:sp>
      <p:sp>
        <p:nvSpPr>
          <p:cNvPr id="4" name="Espace réservé du texte 3">
            <a:extLst>
              <a:ext uri="{FF2B5EF4-FFF2-40B4-BE49-F238E27FC236}">
                <a16:creationId xmlns:a16="http://schemas.microsoft.com/office/drawing/2014/main" id="{E59E1442-E231-11BF-A990-DC32D9E32E08}"/>
              </a:ext>
            </a:extLst>
          </p:cNvPr>
          <p:cNvSpPr>
            <a:spLocks noGrp="1"/>
          </p:cNvSpPr>
          <p:nvPr>
            <p:ph type="body" sz="quarter" idx="10"/>
          </p:nvPr>
        </p:nvSpPr>
        <p:spPr/>
        <p:txBody>
          <a:bodyPr/>
          <a:lstStyle/>
          <a:p>
            <a:endParaRPr lang="fr-FR"/>
          </a:p>
        </p:txBody>
      </p:sp>
      <p:sp>
        <p:nvSpPr>
          <p:cNvPr id="7" name="Espace réservé du texte 4">
            <a:extLst>
              <a:ext uri="{FF2B5EF4-FFF2-40B4-BE49-F238E27FC236}">
                <a16:creationId xmlns:a16="http://schemas.microsoft.com/office/drawing/2014/main" id="{BC6A35A3-4424-1EF7-E9AC-87B39058C761}"/>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3493671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1D8FA-334E-7396-0ABB-5BF6A347306A}"/>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4CE1EA78-1AEE-2DA3-C2DE-26A81F86849B}"/>
              </a:ext>
            </a:extLst>
          </p:cNvPr>
          <p:cNvSpPr>
            <a:spLocks noGrp="1"/>
          </p:cNvSpPr>
          <p:nvPr>
            <p:ph idx="1"/>
          </p:nvPr>
        </p:nvSpPr>
        <p:spPr>
          <a:xfrm>
            <a:off x="838200" y="1554179"/>
            <a:ext cx="10515600" cy="4622784"/>
          </a:xfrm>
        </p:spPr>
        <p:txBody>
          <a:bodyPr>
            <a:normAutofit lnSpcReduction="10000"/>
          </a:bodyPr>
          <a:lstStyle/>
          <a:p>
            <a:r>
              <a:rPr lang="fr-FR" b="0" i="1" dirty="0"/>
              <a:t>Fastidieux de recueillir le nombre de personnes formées notamment quand l'activité de formation comprend des interventions en formation initiale ou continue au sein de DU / activité universitaire</a:t>
            </a:r>
          </a:p>
          <a:p>
            <a:r>
              <a:rPr lang="fr-FR" dirty="0">
                <a:solidFill>
                  <a:srgbClr val="0070C0"/>
                </a:solidFill>
              </a:rPr>
              <a:t>Réponse : relever le nombre d’heures avant toute chose. </a:t>
            </a:r>
          </a:p>
          <a:p>
            <a:r>
              <a:rPr lang="fr-FR" b="0" i="1" dirty="0"/>
              <a:t>Que comprend la formation par tutorat ? L'accueil des étudiants de médecine 2e ou 3e cycle est-elle comprise dans cet item ?</a:t>
            </a:r>
          </a:p>
          <a:p>
            <a:r>
              <a:rPr lang="fr-FR" dirty="0">
                <a:solidFill>
                  <a:srgbClr val="0070C0"/>
                </a:solidFill>
              </a:rPr>
              <a:t>Réponse : Oui, cela est compris. </a:t>
            </a:r>
          </a:p>
          <a:p>
            <a:r>
              <a:rPr lang="fr-FR" b="0" i="1" dirty="0"/>
              <a:t>Ou doit-on mettre une activité de tutorat pédagogique d’étudiants en cours de DU en distanciel ?</a:t>
            </a:r>
          </a:p>
          <a:p>
            <a:r>
              <a:rPr lang="fr-FR" dirty="0">
                <a:solidFill>
                  <a:srgbClr val="0070C0"/>
                </a:solidFill>
              </a:rPr>
              <a:t>Réponse : à déclarer sous la rubrique tutorat. </a:t>
            </a:r>
          </a:p>
          <a:p>
            <a:r>
              <a:rPr lang="fr-FR" b="0" i="1" dirty="0"/>
              <a:t>Pas de possibilité de saisir les "ateliers d'ETP" qui sont des "cours" mais délivrés au patient, et qui se développent de + en + </a:t>
            </a:r>
            <a:endParaRPr lang="fr-FR" b="0" dirty="0"/>
          </a:p>
          <a:p>
            <a:r>
              <a:rPr lang="fr-FR" dirty="0">
                <a:solidFill>
                  <a:srgbClr val="0070C0"/>
                </a:solidFill>
              </a:rPr>
              <a:t>Réponse : à réfléchir pour une prochaine version</a:t>
            </a:r>
          </a:p>
          <a:p>
            <a:r>
              <a:rPr lang="fr-FR" b="0" i="1" dirty="0"/>
              <a:t>Formations reçues par les membres de l’équipe : n’apparait pas dans le RA</a:t>
            </a:r>
          </a:p>
          <a:p>
            <a:r>
              <a:rPr lang="fr-FR" dirty="0">
                <a:solidFill>
                  <a:srgbClr val="0070C0"/>
                </a:solidFill>
              </a:rPr>
              <a:t>Réponse : Pourra être rajoutée.</a:t>
            </a:r>
          </a:p>
          <a:p>
            <a:r>
              <a:rPr lang="fr-FR" b="0" i="1" dirty="0">
                <a:solidFill>
                  <a:srgbClr val="FF0000"/>
                </a:solidFill>
              </a:rPr>
              <a:t>Pas de possibilité d'inscrire 0</a:t>
            </a:r>
          </a:p>
          <a:p>
            <a:endParaRPr lang="fr-FR" b="0" i="1" dirty="0"/>
          </a:p>
          <a:p>
            <a:endParaRPr lang="fr-FR" i="1" dirty="0"/>
          </a:p>
        </p:txBody>
      </p:sp>
      <p:sp>
        <p:nvSpPr>
          <p:cNvPr id="3" name="Titre 2">
            <a:extLst>
              <a:ext uri="{FF2B5EF4-FFF2-40B4-BE49-F238E27FC236}">
                <a16:creationId xmlns:a16="http://schemas.microsoft.com/office/drawing/2014/main" id="{CE8A3E85-112B-124C-B1DF-774376FE23D6}"/>
              </a:ext>
            </a:extLst>
          </p:cNvPr>
          <p:cNvSpPr>
            <a:spLocks noGrp="1"/>
          </p:cNvSpPr>
          <p:nvPr>
            <p:ph type="title"/>
          </p:nvPr>
        </p:nvSpPr>
        <p:spPr>
          <a:xfrm>
            <a:off x="785813" y="805901"/>
            <a:ext cx="10515600" cy="623415"/>
          </a:xfrm>
        </p:spPr>
        <p:txBody>
          <a:bodyPr>
            <a:normAutofit/>
          </a:bodyPr>
          <a:lstStyle/>
          <a:p>
            <a:r>
              <a:rPr lang="fr-FR" dirty="0"/>
              <a:t>Formation</a:t>
            </a:r>
          </a:p>
        </p:txBody>
      </p:sp>
      <p:sp>
        <p:nvSpPr>
          <p:cNvPr id="4" name="Espace réservé du texte 3">
            <a:extLst>
              <a:ext uri="{FF2B5EF4-FFF2-40B4-BE49-F238E27FC236}">
                <a16:creationId xmlns:a16="http://schemas.microsoft.com/office/drawing/2014/main" id="{7E90D36D-1D38-A82E-5571-7733DF390750}"/>
              </a:ext>
            </a:extLst>
          </p:cNvPr>
          <p:cNvSpPr>
            <a:spLocks noGrp="1"/>
          </p:cNvSpPr>
          <p:nvPr>
            <p:ph type="body" sz="quarter" idx="10"/>
          </p:nvPr>
        </p:nvSpPr>
        <p:spPr/>
        <p:txBody>
          <a:bodyPr/>
          <a:lstStyle/>
          <a:p>
            <a:endParaRPr lang="fr-FR"/>
          </a:p>
        </p:txBody>
      </p:sp>
      <p:sp>
        <p:nvSpPr>
          <p:cNvPr id="8" name="Espace réservé du texte 4">
            <a:extLst>
              <a:ext uri="{FF2B5EF4-FFF2-40B4-BE49-F238E27FC236}">
                <a16:creationId xmlns:a16="http://schemas.microsoft.com/office/drawing/2014/main" id="{92A80882-2A30-7EA0-5C44-7FA0BDF3813B}"/>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33946859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1925FD4-1526-3909-5189-2F9ACBC55E6B}"/>
              </a:ext>
            </a:extLst>
          </p:cNvPr>
          <p:cNvSpPr>
            <a:spLocks noGrp="1"/>
          </p:cNvSpPr>
          <p:nvPr>
            <p:ph idx="1"/>
          </p:nvPr>
        </p:nvSpPr>
        <p:spPr/>
        <p:txBody>
          <a:bodyPr>
            <a:normAutofit fontScale="92500" lnSpcReduction="10000"/>
          </a:bodyPr>
          <a:lstStyle/>
          <a:p>
            <a:r>
              <a:rPr lang="fr-FR" dirty="0"/>
              <a:t>Compréhension des termes : Numéro FINESS Juridique, géographique, la notion de site 1, 2, 3; projet de territoire, contrat de filière.</a:t>
            </a:r>
          </a:p>
          <a:p>
            <a:r>
              <a:rPr lang="fr-FR" dirty="0">
                <a:solidFill>
                  <a:srgbClr val="0070C0"/>
                </a:solidFill>
              </a:rPr>
              <a:t>Réponse : remarque prise en compte pour introduction dans Note</a:t>
            </a:r>
          </a:p>
          <a:p>
            <a:r>
              <a:rPr lang="fr-FR" b="0" i="1" dirty="0"/>
              <a:t>Comment tracer l'intervention ponctuelle dans un autre établissement du GHT qui ne fait pas partie du périmètre d'intervention de notre EMSP ? est-ce un site 3 ou "autres" ?</a:t>
            </a:r>
          </a:p>
          <a:p>
            <a:r>
              <a:rPr lang="fr-FR" dirty="0">
                <a:solidFill>
                  <a:schemeClr val="accent3"/>
                </a:solidFill>
              </a:rPr>
              <a:t>Réponse : Non, ce n’est pas la peine de tracer cet item « site » qui sert à mettre en valeur les principaux sites où interviennent les EMSP Intrahospitalières. </a:t>
            </a:r>
          </a:p>
          <a:p>
            <a:r>
              <a:rPr lang="fr-FR" b="0" i="1" dirty="0"/>
              <a:t> Information sur le Site lorsque l'EMTSP est portée par un DAC ?</a:t>
            </a:r>
          </a:p>
          <a:p>
            <a:r>
              <a:rPr lang="fr-FR" dirty="0">
                <a:solidFill>
                  <a:schemeClr val="accent3"/>
                </a:solidFill>
              </a:rPr>
              <a:t>Réponse : En effet la notion de sites s’applique uniquement aux EMSP intrahospitalière, pour valoriser leurs principaux sites d’intervention. Les EMTSP ne renseignent pas cet item. </a:t>
            </a:r>
          </a:p>
          <a:p>
            <a:r>
              <a:rPr lang="fr-FR" b="0" i="1" dirty="0"/>
              <a:t>Peut-on garder en mémoire les données administratives de l'établissement, N° </a:t>
            </a:r>
            <a:r>
              <a:rPr lang="fr-FR" b="0" i="1" dirty="0" err="1"/>
              <a:t>Finess</a:t>
            </a:r>
            <a:r>
              <a:rPr lang="fr-FR" b="0" i="1" dirty="0"/>
              <a:t> et géographique.</a:t>
            </a:r>
          </a:p>
          <a:p>
            <a:r>
              <a:rPr lang="fr-FR" dirty="0">
                <a:solidFill>
                  <a:srgbClr val="0070C0"/>
                </a:solidFill>
              </a:rPr>
              <a:t>Réponse : à vérifier avec DSI.</a:t>
            </a:r>
          </a:p>
          <a:p>
            <a:r>
              <a:rPr lang="fr-FR" b="0" i="1" dirty="0"/>
              <a:t>L’intitulé « Nom du médecin qui remplit le rapport » pose un problème, parce que ce n’est pas forcément un médecin qui le remplit.</a:t>
            </a:r>
          </a:p>
          <a:p>
            <a:r>
              <a:rPr lang="fr-FR" dirty="0">
                <a:solidFill>
                  <a:srgbClr val="0070C0"/>
                </a:solidFill>
              </a:rPr>
              <a:t>Réponse : Par défaut, le responsable de l’équipe est le médecin. </a:t>
            </a:r>
          </a:p>
        </p:txBody>
      </p:sp>
      <p:sp>
        <p:nvSpPr>
          <p:cNvPr id="3" name="Titre 2">
            <a:extLst>
              <a:ext uri="{FF2B5EF4-FFF2-40B4-BE49-F238E27FC236}">
                <a16:creationId xmlns:a16="http://schemas.microsoft.com/office/drawing/2014/main" id="{FCF18B3E-6A50-60F5-5E2E-EF90FEBD7505}"/>
              </a:ext>
            </a:extLst>
          </p:cNvPr>
          <p:cNvSpPr>
            <a:spLocks noGrp="1"/>
          </p:cNvSpPr>
          <p:nvPr>
            <p:ph type="title"/>
          </p:nvPr>
        </p:nvSpPr>
        <p:spPr/>
        <p:txBody>
          <a:bodyPr/>
          <a:lstStyle/>
          <a:p>
            <a:r>
              <a:rPr lang="fr-FR" dirty="0"/>
              <a:t>Partie Administrative</a:t>
            </a:r>
          </a:p>
        </p:txBody>
      </p:sp>
      <p:sp>
        <p:nvSpPr>
          <p:cNvPr id="4" name="Espace réservé du texte 3">
            <a:extLst>
              <a:ext uri="{FF2B5EF4-FFF2-40B4-BE49-F238E27FC236}">
                <a16:creationId xmlns:a16="http://schemas.microsoft.com/office/drawing/2014/main" id="{B943024B-6DF8-5AB8-3D94-60048B27386A}"/>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1A422DBE-3B23-CEF6-A570-D0CBE2521F2D}"/>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5051221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D4F64-F582-8753-DEE6-EB2F68A1E551}"/>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430752F9-001B-AD35-C85D-199B42011811}"/>
              </a:ext>
            </a:extLst>
          </p:cNvPr>
          <p:cNvSpPr>
            <a:spLocks noGrp="1"/>
          </p:cNvSpPr>
          <p:nvPr>
            <p:ph idx="1"/>
          </p:nvPr>
        </p:nvSpPr>
        <p:spPr>
          <a:xfrm>
            <a:off x="838199" y="1825625"/>
            <a:ext cx="10658475" cy="4351338"/>
          </a:xfrm>
        </p:spPr>
        <p:txBody>
          <a:bodyPr/>
          <a:lstStyle/>
          <a:p>
            <a:endParaRPr lang="fr-FR" dirty="0"/>
          </a:p>
          <a:p>
            <a:r>
              <a:rPr lang="fr-FR" b="0" i="1" dirty="0"/>
              <a:t>Est-ce que "autres EMSP" est dissocié des HAD et des DACS?</a:t>
            </a:r>
          </a:p>
          <a:p>
            <a:r>
              <a:rPr lang="fr-FR" dirty="0">
                <a:solidFill>
                  <a:srgbClr val="0070C0"/>
                </a:solidFill>
              </a:rPr>
              <a:t>Réponse : Oui, c’est le cas. </a:t>
            </a:r>
          </a:p>
          <a:p>
            <a:endParaRPr lang="fr-FR" b="0" dirty="0"/>
          </a:p>
          <a:p>
            <a:r>
              <a:rPr lang="fr-FR" b="0" i="1" dirty="0"/>
              <a:t>Difficultés de comprendre ce que signifie "Partenaires" : lien fait avec ces partenaires pour les suivis et prises en soin des patients ? travail conjoint fréquent ?</a:t>
            </a:r>
          </a:p>
          <a:p>
            <a:r>
              <a:rPr lang="fr-FR" dirty="0">
                <a:solidFill>
                  <a:srgbClr val="0070C0"/>
                </a:solidFill>
              </a:rPr>
              <a:t>Réponse : Le partenaire ne se caractérise pas par la fréquence des contacts, mais l’existence de liens effectifs.</a:t>
            </a:r>
          </a:p>
        </p:txBody>
      </p:sp>
      <p:sp>
        <p:nvSpPr>
          <p:cNvPr id="3" name="Titre 2">
            <a:extLst>
              <a:ext uri="{FF2B5EF4-FFF2-40B4-BE49-F238E27FC236}">
                <a16:creationId xmlns:a16="http://schemas.microsoft.com/office/drawing/2014/main" id="{E96EEC65-1A31-6C8F-35C8-3A36DC5B560F}"/>
              </a:ext>
            </a:extLst>
          </p:cNvPr>
          <p:cNvSpPr>
            <a:spLocks noGrp="1"/>
          </p:cNvSpPr>
          <p:nvPr>
            <p:ph type="title"/>
          </p:nvPr>
        </p:nvSpPr>
        <p:spPr/>
        <p:txBody>
          <a:bodyPr>
            <a:normAutofit/>
          </a:bodyPr>
          <a:lstStyle/>
          <a:p>
            <a:r>
              <a:rPr lang="fr-FR" dirty="0"/>
              <a:t>Section 4 Articulation et coordination avec les partenaires</a:t>
            </a:r>
          </a:p>
        </p:txBody>
      </p:sp>
      <p:sp>
        <p:nvSpPr>
          <p:cNvPr id="4" name="Espace réservé du texte 3">
            <a:extLst>
              <a:ext uri="{FF2B5EF4-FFF2-40B4-BE49-F238E27FC236}">
                <a16:creationId xmlns:a16="http://schemas.microsoft.com/office/drawing/2014/main" id="{05D9CEE3-2D9E-E3F7-30C9-74EDBC37137B}"/>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A64CA940-FCA5-F3CD-1A67-FF15623E6D07}"/>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42770520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79A24-9200-D26D-B801-6DD0E452A839}"/>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1985A3B-68DC-7779-44DD-D97259E63ED2}"/>
              </a:ext>
            </a:extLst>
          </p:cNvPr>
          <p:cNvSpPr>
            <a:spLocks noGrp="1"/>
          </p:cNvSpPr>
          <p:nvPr>
            <p:ph idx="1"/>
          </p:nvPr>
        </p:nvSpPr>
        <p:spPr>
          <a:xfrm>
            <a:off x="838200" y="1825625"/>
            <a:ext cx="10744200" cy="2807335"/>
          </a:xfrm>
        </p:spPr>
        <p:txBody>
          <a:bodyPr>
            <a:normAutofit/>
          </a:bodyPr>
          <a:lstStyle/>
          <a:p>
            <a:endParaRPr lang="fr-FR" dirty="0"/>
          </a:p>
          <a:p>
            <a:r>
              <a:rPr lang="fr-FR" b="0" i="1" dirty="0"/>
              <a:t>Est-ce qu'il faut détailler les formations spécifiques de chaque intervenants( diplôme, formation interne) ?</a:t>
            </a:r>
          </a:p>
          <a:p>
            <a:r>
              <a:rPr lang="fr-FR" dirty="0">
                <a:solidFill>
                  <a:srgbClr val="0070C0"/>
                </a:solidFill>
              </a:rPr>
              <a:t>Réponse : Non</a:t>
            </a:r>
          </a:p>
        </p:txBody>
      </p:sp>
      <p:sp>
        <p:nvSpPr>
          <p:cNvPr id="3" name="Titre 2">
            <a:extLst>
              <a:ext uri="{FF2B5EF4-FFF2-40B4-BE49-F238E27FC236}">
                <a16:creationId xmlns:a16="http://schemas.microsoft.com/office/drawing/2014/main" id="{FA5F7E3D-704F-B5BB-0A61-3B95B5281E3E}"/>
              </a:ext>
            </a:extLst>
          </p:cNvPr>
          <p:cNvSpPr>
            <a:spLocks noGrp="1"/>
          </p:cNvSpPr>
          <p:nvPr>
            <p:ph type="title"/>
          </p:nvPr>
        </p:nvSpPr>
        <p:spPr/>
        <p:txBody>
          <a:bodyPr/>
          <a:lstStyle/>
          <a:p>
            <a:r>
              <a:rPr lang="fr-FR" dirty="0"/>
              <a:t>Statut équipe</a:t>
            </a:r>
          </a:p>
        </p:txBody>
      </p:sp>
      <p:sp>
        <p:nvSpPr>
          <p:cNvPr id="4" name="Espace réservé du texte 3">
            <a:extLst>
              <a:ext uri="{FF2B5EF4-FFF2-40B4-BE49-F238E27FC236}">
                <a16:creationId xmlns:a16="http://schemas.microsoft.com/office/drawing/2014/main" id="{634E51FC-0258-8964-C422-4652980374C1}"/>
              </a:ext>
            </a:extLst>
          </p:cNvPr>
          <p:cNvSpPr>
            <a:spLocks noGrp="1"/>
          </p:cNvSpPr>
          <p:nvPr>
            <p:ph type="body" sz="quarter" idx="10"/>
          </p:nvPr>
        </p:nvSpPr>
        <p:spPr/>
        <p:txBody>
          <a:bodyPr/>
          <a:lstStyle/>
          <a:p>
            <a:endParaRPr lang="fr-FR"/>
          </a:p>
        </p:txBody>
      </p:sp>
      <p:sp>
        <p:nvSpPr>
          <p:cNvPr id="6" name="Espace réservé du contenu 1">
            <a:extLst>
              <a:ext uri="{FF2B5EF4-FFF2-40B4-BE49-F238E27FC236}">
                <a16:creationId xmlns:a16="http://schemas.microsoft.com/office/drawing/2014/main" id="{21D958AF-111D-2A62-758D-CDA57CB5FCC7}"/>
              </a:ext>
            </a:extLst>
          </p:cNvPr>
          <p:cNvSpPr txBox="1">
            <a:spLocks/>
          </p:cNvSpPr>
          <p:nvPr/>
        </p:nvSpPr>
        <p:spPr>
          <a:xfrm>
            <a:off x="723900" y="4341650"/>
            <a:ext cx="10744200" cy="280733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800" b="1" kern="1200">
                <a:solidFill>
                  <a:schemeClr val="tx2"/>
                </a:solidFill>
                <a:latin typeface="Roboto" panose="02000000000000000000" pitchFamily="2" charset="0"/>
                <a:ea typeface="Roboto" panose="02000000000000000000" pitchFamily="2" charset="0"/>
                <a:cs typeface="+mn-cs"/>
              </a:defRPr>
            </a:lvl1pPr>
            <a:lvl2pPr marL="457200" indent="0" algn="l" defTabSz="914400" rtl="0" eaLnBrk="1" latinLnBrk="0" hangingPunct="1">
              <a:lnSpc>
                <a:spcPct val="90000"/>
              </a:lnSpc>
              <a:spcBef>
                <a:spcPts val="500"/>
              </a:spcBef>
              <a:buFont typeface="Arial" panose="020B0604020202020204" pitchFamily="34" charset="0"/>
              <a:buNone/>
              <a:defRPr sz="1600" b="1" kern="1200">
                <a:solidFill>
                  <a:schemeClr val="accent2"/>
                </a:solidFill>
                <a:latin typeface="Roboto" panose="02000000000000000000" pitchFamily="2" charset="0"/>
                <a:ea typeface="Roboto" panose="02000000000000000000" pitchFamily="2" charset="0"/>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Roboto" panose="02000000000000000000" pitchFamily="2" charset="0"/>
                <a:ea typeface="Roboto" panose="02000000000000000000" pitchFamily="2" charset="0"/>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accent3"/>
                </a:solidFill>
                <a:latin typeface="Roboto" panose="02000000000000000000" pitchFamily="2" charset="0"/>
                <a:ea typeface="Roboto" panose="02000000000000000000" pitchFamily="2" charset="0"/>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b="0" i="1" dirty="0"/>
          </a:p>
          <a:p>
            <a:endParaRPr lang="fr-FR" b="0" i="1" dirty="0"/>
          </a:p>
          <a:p>
            <a:r>
              <a:rPr lang="fr-FR" b="0" i="1" dirty="0"/>
              <a:t>Q 3.2.1 la question porte t elle sur le lieu de la visite d'évaluation ou sur l'intervention  EMSP intra </a:t>
            </a:r>
            <a:r>
              <a:rPr lang="fr-FR" b="0" i="1" dirty="0" err="1"/>
              <a:t>hospi</a:t>
            </a:r>
            <a:r>
              <a:rPr lang="fr-FR" b="0" i="1" dirty="0"/>
              <a:t>?</a:t>
            </a:r>
          </a:p>
          <a:p>
            <a:r>
              <a:rPr lang="fr-FR" dirty="0">
                <a:solidFill>
                  <a:srgbClr val="0070C0"/>
                </a:solidFill>
              </a:rPr>
              <a:t>Réponse : les deux entrent dans cette catégorie.</a:t>
            </a:r>
          </a:p>
          <a:p>
            <a:endParaRPr lang="fr-FR" i="1" dirty="0"/>
          </a:p>
        </p:txBody>
      </p:sp>
      <p:sp>
        <p:nvSpPr>
          <p:cNvPr id="8" name="Titre 2">
            <a:extLst>
              <a:ext uri="{FF2B5EF4-FFF2-40B4-BE49-F238E27FC236}">
                <a16:creationId xmlns:a16="http://schemas.microsoft.com/office/drawing/2014/main" id="{929ED691-4735-BC62-6DF1-8B1BC8F37235}"/>
              </a:ext>
            </a:extLst>
          </p:cNvPr>
          <p:cNvSpPr txBox="1">
            <a:spLocks/>
          </p:cNvSpPr>
          <p:nvPr/>
        </p:nvSpPr>
        <p:spPr>
          <a:xfrm>
            <a:off x="447615" y="4341650"/>
            <a:ext cx="10515600" cy="623415"/>
          </a:xfrm>
          <a:prstGeom prst="rect">
            <a:avLst/>
          </a:prstGeom>
          <a:noFill/>
        </p:spPr>
        <p:txBody>
          <a:bodyPr vert="horz" lIns="91440" tIns="45720" rIns="91440" bIns="45720" rtlCol="0" anchor="ctr">
            <a:normAutofit/>
          </a:bodyPr>
          <a:lstStyle>
            <a:lvl1pPr algn="ctr" defTabSz="914400" rtl="0" eaLnBrk="1" latinLnBrk="0" hangingPunct="1">
              <a:lnSpc>
                <a:spcPct val="90000"/>
              </a:lnSpc>
              <a:spcBef>
                <a:spcPct val="0"/>
              </a:spcBef>
              <a:buNone/>
              <a:defRPr sz="2000" b="1" kern="1200" cap="all" baseline="0">
                <a:solidFill>
                  <a:schemeClr val="accent2"/>
                </a:solidFill>
                <a:latin typeface="Roboto" panose="02000000000000000000" pitchFamily="2" charset="0"/>
                <a:ea typeface="Roboto" panose="02000000000000000000" pitchFamily="2" charset="0"/>
                <a:cs typeface="+mj-cs"/>
              </a:defRPr>
            </a:lvl1pPr>
          </a:lstStyle>
          <a:p>
            <a:r>
              <a:rPr lang="fr-FR" dirty="0"/>
              <a:t>Périmètre d’intervention </a:t>
            </a:r>
          </a:p>
        </p:txBody>
      </p:sp>
      <p:sp>
        <p:nvSpPr>
          <p:cNvPr id="9" name="Espace réservé du texte 4">
            <a:extLst>
              <a:ext uri="{FF2B5EF4-FFF2-40B4-BE49-F238E27FC236}">
                <a16:creationId xmlns:a16="http://schemas.microsoft.com/office/drawing/2014/main" id="{25D14EB9-A3F2-93AD-954C-7FDE2C04B494}"/>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3386856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3B16B-1987-6B25-31BD-A09F9460CE8B}"/>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1539B072-DDFB-D693-9D39-2EA47897085F}"/>
              </a:ext>
            </a:extLst>
          </p:cNvPr>
          <p:cNvSpPr>
            <a:spLocks noGrp="1"/>
          </p:cNvSpPr>
          <p:nvPr>
            <p:ph idx="1"/>
          </p:nvPr>
        </p:nvSpPr>
        <p:spPr/>
        <p:txBody>
          <a:bodyPr/>
          <a:lstStyle/>
          <a:p>
            <a:endParaRPr lang="fr-FR" dirty="0"/>
          </a:p>
          <a:p>
            <a:r>
              <a:rPr lang="fr-FR" b="0" i="1" dirty="0"/>
              <a:t>Question sur l'astreinte qui ne différencie pas les EMSP intra et extra</a:t>
            </a:r>
          </a:p>
          <a:p>
            <a:r>
              <a:rPr lang="fr-FR" dirty="0">
                <a:solidFill>
                  <a:srgbClr val="0070C0"/>
                </a:solidFill>
              </a:rPr>
              <a:t>Réponse : il faut répondre de façon indifférenciée, si vous n’êtes pas concernés, vous ne répondez pas à la question en indiquant 0 ou Non. La question initiale sur le statut de l’équipe permet de filtrer les résultats et de savoir si la réponse est issue d’une équipe intra, extra ou mixte. </a:t>
            </a:r>
          </a:p>
          <a:p>
            <a:r>
              <a:rPr lang="fr-FR" b="0" i="1" dirty="0"/>
              <a:t>Il manque la proposition: l'équipe mobile intervient-elle en HDJ non palliatif? c'est une pratique fréquente des EMSP pédiatriques de se "greffer" sur un HDJ de neurologie par exemple, pour voir un enfant et sa famille</a:t>
            </a:r>
          </a:p>
          <a:p>
            <a:r>
              <a:rPr lang="fr-FR" dirty="0">
                <a:solidFill>
                  <a:srgbClr val="0070C0"/>
                </a:solidFill>
              </a:rPr>
              <a:t>Réponse : Ce type d’intervention est comptabilisée pour le Registre dans le Bloc Patient, section « Ambulatoire », ou pour le rapport dans la partie B, question 3.2 « Intervention en ambulatoire ». </a:t>
            </a:r>
          </a:p>
          <a:p>
            <a:r>
              <a:rPr lang="fr-FR" b="0" i="1" dirty="0"/>
              <a:t>Pour l'astreinte téléphonique: il faut proposer une réponse "non concerné" pour USP</a:t>
            </a:r>
          </a:p>
          <a:p>
            <a:r>
              <a:rPr lang="fr-FR" dirty="0">
                <a:solidFill>
                  <a:srgbClr val="0070C0"/>
                </a:solidFill>
              </a:rPr>
              <a:t>Réponse : Comme dit précédemment, si vous n’êtes pas concerné, indiquez uniquement 0 ou non. </a:t>
            </a:r>
          </a:p>
          <a:p>
            <a:endParaRPr lang="fr-FR" dirty="0">
              <a:solidFill>
                <a:srgbClr val="0070C0"/>
              </a:solidFill>
            </a:endParaRPr>
          </a:p>
        </p:txBody>
      </p:sp>
      <p:sp>
        <p:nvSpPr>
          <p:cNvPr id="3" name="Titre 2">
            <a:extLst>
              <a:ext uri="{FF2B5EF4-FFF2-40B4-BE49-F238E27FC236}">
                <a16:creationId xmlns:a16="http://schemas.microsoft.com/office/drawing/2014/main" id="{EAEB5E8E-D826-BF6E-7239-0A6C4E84892A}"/>
              </a:ext>
            </a:extLst>
          </p:cNvPr>
          <p:cNvSpPr>
            <a:spLocks noGrp="1"/>
          </p:cNvSpPr>
          <p:nvPr>
            <p:ph type="title"/>
          </p:nvPr>
        </p:nvSpPr>
        <p:spPr/>
        <p:txBody>
          <a:bodyPr>
            <a:normAutofit/>
          </a:bodyPr>
          <a:lstStyle/>
          <a:p>
            <a:r>
              <a:rPr lang="fr-FR" dirty="0"/>
              <a:t>Exercices spécifiques</a:t>
            </a:r>
          </a:p>
        </p:txBody>
      </p:sp>
      <p:sp>
        <p:nvSpPr>
          <p:cNvPr id="4" name="Espace réservé du texte 3">
            <a:extLst>
              <a:ext uri="{FF2B5EF4-FFF2-40B4-BE49-F238E27FC236}">
                <a16:creationId xmlns:a16="http://schemas.microsoft.com/office/drawing/2014/main" id="{FEE56BC4-4501-9C77-6A3F-13DC19A35DBF}"/>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4DE949A9-A5BF-0172-9F39-DC8FB0F5D963}"/>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2083090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2E2B3E60-01FA-9028-DE0D-6082430BB3A6}"/>
              </a:ext>
            </a:extLst>
          </p:cNvPr>
          <p:cNvSpPr>
            <a:spLocks noGrp="1"/>
          </p:cNvSpPr>
          <p:nvPr>
            <p:ph type="sldNum" sz="quarter" idx="12"/>
          </p:nvPr>
        </p:nvSpPr>
        <p:spPr/>
        <p:txBody>
          <a:bodyPr/>
          <a:lstStyle/>
          <a:p>
            <a:pPr defTabSz="1219170"/>
            <a:fld id="{733122C9-A0B9-462F-8757-0847AD287B63}" type="slidenum">
              <a:rPr lang="fr-FR">
                <a:solidFill>
                  <a:srgbClr val="000000"/>
                </a:solidFill>
                <a:latin typeface="Arial"/>
              </a:rPr>
              <a:pPr defTabSz="1219170"/>
              <a:t>3</a:t>
            </a:fld>
            <a:endParaRPr lang="fr-FR" dirty="0">
              <a:solidFill>
                <a:srgbClr val="000000"/>
              </a:solidFill>
              <a:latin typeface="Arial"/>
            </a:endParaRPr>
          </a:p>
        </p:txBody>
      </p:sp>
      <p:sp>
        <p:nvSpPr>
          <p:cNvPr id="3" name="Espace réservé de la date 2">
            <a:extLst>
              <a:ext uri="{FF2B5EF4-FFF2-40B4-BE49-F238E27FC236}">
                <a16:creationId xmlns:a16="http://schemas.microsoft.com/office/drawing/2014/main" id="{BDC979E7-9E40-4142-7A62-DE2DD1C7EE4C}"/>
              </a:ext>
            </a:extLst>
          </p:cNvPr>
          <p:cNvSpPr>
            <a:spLocks noGrp="1"/>
          </p:cNvSpPr>
          <p:nvPr>
            <p:ph type="dt" sz="half" idx="2"/>
          </p:nvPr>
        </p:nvSpPr>
        <p:spPr/>
        <p:txBody>
          <a:bodyPr/>
          <a:lstStyle/>
          <a:p>
            <a:pPr defTabSz="1219170"/>
            <a:fld id="{6A4A60EE-9D13-3442-9796-E718C6343EC1}" type="datetime1">
              <a:rPr lang="fr-FR" cap="all">
                <a:solidFill>
                  <a:srgbClr val="000000"/>
                </a:solidFill>
                <a:latin typeface="Arial"/>
              </a:rPr>
              <a:pPr defTabSz="1219170"/>
              <a:t>18/12/2025</a:t>
            </a:fld>
            <a:endParaRPr lang="fr-FR" cap="all" dirty="0">
              <a:solidFill>
                <a:srgbClr val="000000"/>
              </a:solidFill>
              <a:latin typeface="Arial"/>
            </a:endParaRPr>
          </a:p>
        </p:txBody>
      </p:sp>
      <p:sp>
        <p:nvSpPr>
          <p:cNvPr id="8" name="Titre 4">
            <a:extLst>
              <a:ext uri="{FF2B5EF4-FFF2-40B4-BE49-F238E27FC236}">
                <a16:creationId xmlns:a16="http://schemas.microsoft.com/office/drawing/2014/main" id="{465FB272-3F8F-7000-6977-39A41DDEAC58}"/>
              </a:ext>
            </a:extLst>
          </p:cNvPr>
          <p:cNvSpPr>
            <a:spLocks noGrp="1"/>
          </p:cNvSpPr>
          <p:nvPr>
            <p:ph type="title"/>
          </p:nvPr>
        </p:nvSpPr>
        <p:spPr>
          <a:xfrm>
            <a:off x="2502112" y="1028734"/>
            <a:ext cx="9195179" cy="719988"/>
          </a:xfrm>
        </p:spPr>
        <p:txBody>
          <a:bodyPr>
            <a:normAutofit fontScale="90000"/>
          </a:bodyPr>
          <a:lstStyle/>
          <a:p>
            <a:r>
              <a:rPr lang="fr-FR" dirty="0"/>
              <a:t>Instruction DGOS/R4/DGS/DGCS/2023/76 du 21 juin 2023:</a:t>
            </a:r>
            <a:br>
              <a:rPr lang="fr-FR" dirty="0"/>
            </a:br>
            <a:endParaRPr lang="fr-FR" dirty="0"/>
          </a:p>
        </p:txBody>
      </p:sp>
      <p:graphicFrame>
        <p:nvGraphicFramePr>
          <p:cNvPr id="9" name="Diagramme 8">
            <a:extLst>
              <a:ext uri="{FF2B5EF4-FFF2-40B4-BE49-F238E27FC236}">
                <a16:creationId xmlns:a16="http://schemas.microsoft.com/office/drawing/2014/main" id="{0EC3BCE2-75F3-2D99-3D3A-1775C1CE0CD3}"/>
              </a:ext>
            </a:extLst>
          </p:cNvPr>
          <p:cNvGraphicFramePr/>
          <p:nvPr/>
        </p:nvGraphicFramePr>
        <p:xfrm>
          <a:off x="911424" y="2036808"/>
          <a:ext cx="10081120" cy="39844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Espace réservé du pied de page 5">
            <a:extLst>
              <a:ext uri="{FF2B5EF4-FFF2-40B4-BE49-F238E27FC236}">
                <a16:creationId xmlns:a16="http://schemas.microsoft.com/office/drawing/2014/main" id="{108669C3-1199-74B7-BD75-8D032D102EB0}"/>
              </a:ext>
            </a:extLst>
          </p:cNvPr>
          <p:cNvSpPr>
            <a:spLocks noGrp="1"/>
          </p:cNvSpPr>
          <p:nvPr>
            <p:ph type="ftr" sz="quarter" idx="3"/>
          </p:nvPr>
        </p:nvSpPr>
        <p:spPr>
          <a:xfrm>
            <a:off x="3825043" y="260648"/>
            <a:ext cx="7839908" cy="480000"/>
          </a:xfrm>
        </p:spPr>
        <p:txBody>
          <a:bodyPr/>
          <a:lstStyle/>
          <a:p>
            <a:pPr defTabSz="1219170"/>
            <a:r>
              <a:rPr lang="fr-FR" dirty="0">
                <a:solidFill>
                  <a:srgbClr val="000000"/>
                </a:solidFill>
                <a:latin typeface="Arial"/>
              </a:rPr>
              <a:t>DOS / Pôle VH / VAP</a:t>
            </a:r>
          </a:p>
        </p:txBody>
      </p:sp>
    </p:spTree>
    <p:extLst>
      <p:ext uri="{BB962C8B-B14F-4D97-AF65-F5344CB8AC3E}">
        <p14:creationId xmlns:p14="http://schemas.microsoft.com/office/powerpoint/2010/main" val="3528520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90D0A-D4BF-325D-C421-F54ECE63733D}"/>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EC0C5347-1FB1-B471-C095-4577B89AC7A6}"/>
              </a:ext>
            </a:extLst>
          </p:cNvPr>
          <p:cNvSpPr>
            <a:spLocks noGrp="1"/>
          </p:cNvSpPr>
          <p:nvPr>
            <p:ph idx="1"/>
          </p:nvPr>
        </p:nvSpPr>
        <p:spPr/>
        <p:txBody>
          <a:bodyPr/>
          <a:lstStyle/>
          <a:p>
            <a:endParaRPr lang="fr-FR" dirty="0"/>
          </a:p>
          <a:p>
            <a:endParaRPr lang="fr-FR" i="1" dirty="0"/>
          </a:p>
          <a:p>
            <a:r>
              <a:rPr lang="fr-FR" b="0" i="1" dirty="0">
                <a:solidFill>
                  <a:srgbClr val="FF0000"/>
                </a:solidFill>
              </a:rPr>
              <a:t>Proposer une case « Autres » pour pouvoir préciser les services non listés : ex ORL, gynécologie, rhumatologie, psychiatrie,...</a:t>
            </a:r>
          </a:p>
          <a:p>
            <a:endParaRPr lang="fr-FR" b="0" i="1" dirty="0"/>
          </a:p>
          <a:p>
            <a:r>
              <a:rPr lang="fr-FR" b="0" i="1" dirty="0"/>
              <a:t>Comment catégoriser la sollicitation par une autre EMSP qui fait des transmissions lors du transfert d’un patient qu’elle suit vers notre établissement ?</a:t>
            </a:r>
          </a:p>
          <a:p>
            <a:endParaRPr lang="fr-FR" i="1" dirty="0"/>
          </a:p>
          <a:p>
            <a:r>
              <a:rPr lang="fr-FR" dirty="0">
                <a:solidFill>
                  <a:srgbClr val="0070C0"/>
                </a:solidFill>
              </a:rPr>
              <a:t>Réponse : Un onglet « Autres » va être ajouté à la liste des </a:t>
            </a:r>
            <a:r>
              <a:rPr lang="fr-FR" dirty="0" err="1">
                <a:solidFill>
                  <a:srgbClr val="0070C0"/>
                </a:solidFill>
              </a:rPr>
              <a:t>adresseurs</a:t>
            </a:r>
            <a:r>
              <a:rPr lang="fr-FR" dirty="0">
                <a:solidFill>
                  <a:srgbClr val="0070C0"/>
                </a:solidFill>
              </a:rPr>
              <a:t> issus des établissements de santé. </a:t>
            </a:r>
          </a:p>
          <a:p>
            <a:endParaRPr lang="fr-FR" dirty="0">
              <a:solidFill>
                <a:srgbClr val="0070C0"/>
              </a:solidFill>
            </a:endParaRPr>
          </a:p>
          <a:p>
            <a:r>
              <a:rPr lang="fr-FR" i="1" dirty="0">
                <a:highlight>
                  <a:srgbClr val="FFFF00"/>
                </a:highlight>
              </a:rPr>
              <a:t>3 équipes indiquent ne pas pouvoir remonter cet indicateur depuis leur outil métier. </a:t>
            </a:r>
          </a:p>
        </p:txBody>
      </p:sp>
      <p:sp>
        <p:nvSpPr>
          <p:cNvPr id="3" name="Titre 2">
            <a:extLst>
              <a:ext uri="{FF2B5EF4-FFF2-40B4-BE49-F238E27FC236}">
                <a16:creationId xmlns:a16="http://schemas.microsoft.com/office/drawing/2014/main" id="{0DC55217-C1CC-D978-2CE7-19F190BA5C9B}"/>
              </a:ext>
            </a:extLst>
          </p:cNvPr>
          <p:cNvSpPr>
            <a:spLocks noGrp="1"/>
          </p:cNvSpPr>
          <p:nvPr>
            <p:ph type="title"/>
          </p:nvPr>
        </p:nvSpPr>
        <p:spPr/>
        <p:txBody>
          <a:bodyPr>
            <a:normAutofit/>
          </a:bodyPr>
          <a:lstStyle/>
          <a:p>
            <a:r>
              <a:rPr lang="fr-FR" dirty="0"/>
              <a:t>ADRESSEURS</a:t>
            </a:r>
          </a:p>
        </p:txBody>
      </p:sp>
      <p:sp>
        <p:nvSpPr>
          <p:cNvPr id="4" name="Espace réservé du texte 3">
            <a:extLst>
              <a:ext uri="{FF2B5EF4-FFF2-40B4-BE49-F238E27FC236}">
                <a16:creationId xmlns:a16="http://schemas.microsoft.com/office/drawing/2014/main" id="{0DDAC7F9-3E56-8929-87FF-D51C1F85161B}"/>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793A64AA-CDB6-C88B-1E69-03FC590733BE}"/>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2944743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B072D-D4CF-961A-C292-EFE7F7B0CA17}"/>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211BDD0A-FC85-75C9-39BC-FB1023420F82}"/>
              </a:ext>
            </a:extLst>
          </p:cNvPr>
          <p:cNvSpPr>
            <a:spLocks noGrp="1"/>
          </p:cNvSpPr>
          <p:nvPr>
            <p:ph idx="1"/>
          </p:nvPr>
        </p:nvSpPr>
        <p:spPr>
          <a:xfrm>
            <a:off x="194553" y="2169042"/>
            <a:ext cx="11361907" cy="4507983"/>
          </a:xfrm>
        </p:spPr>
        <p:txBody>
          <a:bodyPr>
            <a:normAutofit/>
          </a:bodyPr>
          <a:lstStyle/>
          <a:p>
            <a:endParaRPr lang="fr-FR" dirty="0"/>
          </a:p>
          <a:p>
            <a:r>
              <a:rPr lang="fr-FR" sz="1700" b="0" i="1" dirty="0"/>
              <a:t>Comment qualifier les ESMS </a:t>
            </a:r>
            <a:r>
              <a:rPr lang="fr-FR" sz="1700" b="0" i="1" dirty="0" err="1"/>
              <a:t>intra-hospitaliers</a:t>
            </a:r>
            <a:r>
              <a:rPr lang="fr-FR" sz="1700" b="0" i="1" dirty="0"/>
              <a:t> ? Où mettre l’USLD intra hospitalière ?</a:t>
            </a:r>
          </a:p>
          <a:p>
            <a:r>
              <a:rPr lang="fr-FR" sz="1700" b="0" i="1" dirty="0"/>
              <a:t>On ne fait pas la distinction </a:t>
            </a:r>
            <a:r>
              <a:rPr lang="fr-FR" sz="1700" b="0" i="1" dirty="0" err="1"/>
              <a:t>cancéro</a:t>
            </a:r>
            <a:r>
              <a:rPr lang="fr-FR" sz="1700" b="0" i="1" dirty="0"/>
              <a:t> et non </a:t>
            </a:r>
            <a:r>
              <a:rPr lang="fr-FR" sz="1700" b="0" i="1" dirty="0" err="1"/>
              <a:t>cancéro</a:t>
            </a:r>
            <a:r>
              <a:rPr lang="fr-FR" sz="1700" b="0" i="1" dirty="0"/>
              <a:t>, ni public/privé</a:t>
            </a:r>
          </a:p>
          <a:p>
            <a:endParaRPr lang="fr-FR" sz="1700" i="1" dirty="0"/>
          </a:p>
          <a:p>
            <a:r>
              <a:rPr lang="fr-FR" sz="1700" i="1" dirty="0">
                <a:solidFill>
                  <a:schemeClr val="accent3"/>
                </a:solidFill>
              </a:rPr>
              <a:t>Attention : le registre ne permet pas aux équipes de renseigner automatiquement cette donnée. </a:t>
            </a:r>
          </a:p>
          <a:p>
            <a:r>
              <a:rPr lang="fr-FR" sz="1700" i="1" dirty="0">
                <a:solidFill>
                  <a:schemeClr val="accent3"/>
                </a:solidFill>
              </a:rPr>
              <a:t>Réponse : Il s’agit de donner une estimation globale des patients qui sont en cancérologie ou non, comme une estimation du statut privé ou public des lieux d’interventions. </a:t>
            </a:r>
          </a:p>
          <a:p>
            <a:endParaRPr lang="fr-FR" sz="1700" i="1" dirty="0"/>
          </a:p>
          <a:p>
            <a:r>
              <a:rPr lang="fr-FR" sz="1700" i="1" dirty="0">
                <a:highlight>
                  <a:srgbClr val="FFFF00"/>
                </a:highlight>
              </a:rPr>
              <a:t>2 équipes indiquent ne pas pouvoir faire suite à ces demandes</a:t>
            </a:r>
          </a:p>
        </p:txBody>
      </p:sp>
      <p:sp>
        <p:nvSpPr>
          <p:cNvPr id="3" name="Titre 2">
            <a:extLst>
              <a:ext uri="{FF2B5EF4-FFF2-40B4-BE49-F238E27FC236}">
                <a16:creationId xmlns:a16="http://schemas.microsoft.com/office/drawing/2014/main" id="{641D2569-3D17-159F-A065-2E3DFE3A307A}"/>
              </a:ext>
            </a:extLst>
          </p:cNvPr>
          <p:cNvSpPr>
            <a:spLocks noGrp="1"/>
          </p:cNvSpPr>
          <p:nvPr>
            <p:ph type="title"/>
          </p:nvPr>
        </p:nvSpPr>
        <p:spPr/>
        <p:txBody>
          <a:bodyPr>
            <a:normAutofit/>
          </a:bodyPr>
          <a:lstStyle/>
          <a:p>
            <a:r>
              <a:rPr lang="fr-FR" dirty="0"/>
              <a:t>Section de 2.4 à 2.8  Lieux de décès, </a:t>
            </a:r>
          </a:p>
        </p:txBody>
      </p:sp>
      <p:sp>
        <p:nvSpPr>
          <p:cNvPr id="4" name="Espace réservé du texte 3">
            <a:extLst>
              <a:ext uri="{FF2B5EF4-FFF2-40B4-BE49-F238E27FC236}">
                <a16:creationId xmlns:a16="http://schemas.microsoft.com/office/drawing/2014/main" id="{34CC5FC8-DAD6-C699-27BD-FB1C11721F5A}"/>
              </a:ext>
            </a:extLst>
          </p:cNvPr>
          <p:cNvSpPr>
            <a:spLocks noGrp="1"/>
          </p:cNvSpPr>
          <p:nvPr>
            <p:ph type="body" sz="quarter" idx="10"/>
          </p:nvPr>
        </p:nvSpPr>
        <p:spPr/>
        <p:txBody>
          <a:bodyPr/>
          <a:lstStyle/>
          <a:p>
            <a:endParaRPr lang="fr-FR"/>
          </a:p>
        </p:txBody>
      </p:sp>
      <p:sp>
        <p:nvSpPr>
          <p:cNvPr id="7" name="Espace réservé du texte 4">
            <a:extLst>
              <a:ext uri="{FF2B5EF4-FFF2-40B4-BE49-F238E27FC236}">
                <a16:creationId xmlns:a16="http://schemas.microsoft.com/office/drawing/2014/main" id="{AB6A53B5-1C9C-80E3-E5FF-EFA3388673FD}"/>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7887419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E343A-2897-12B9-E524-C24B5FA9D1C1}"/>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661684CF-B899-6F2E-A2D3-1FE2CDAE436E}"/>
              </a:ext>
            </a:extLst>
          </p:cNvPr>
          <p:cNvSpPr>
            <a:spLocks noGrp="1"/>
          </p:cNvSpPr>
          <p:nvPr>
            <p:ph idx="1"/>
          </p:nvPr>
        </p:nvSpPr>
        <p:spPr/>
        <p:txBody>
          <a:bodyPr>
            <a:normAutofit/>
          </a:bodyPr>
          <a:lstStyle/>
          <a:p>
            <a:endParaRPr lang="fr-FR" dirty="0"/>
          </a:p>
          <a:p>
            <a:endParaRPr lang="fr-FR" i="1" dirty="0"/>
          </a:p>
          <a:p>
            <a:r>
              <a:rPr lang="fr-FR" dirty="0">
                <a:highlight>
                  <a:srgbClr val="FFFF00"/>
                </a:highlight>
              </a:rPr>
              <a:t>Une équipe pour chaque item indique qu’il leur est difficile de le faire remonter </a:t>
            </a:r>
          </a:p>
          <a:p>
            <a:endParaRPr lang="fr-FR" dirty="0">
              <a:highlight>
                <a:srgbClr val="FFFF00"/>
              </a:highlight>
            </a:endParaRPr>
          </a:p>
          <a:p>
            <a:r>
              <a:rPr lang="fr-FR" dirty="0"/>
              <a:t>Autres réunions : </a:t>
            </a:r>
            <a:r>
              <a:rPr lang="fr-FR" i="1" dirty="0"/>
              <a:t>Quel périmètre opérationnel ? </a:t>
            </a:r>
          </a:p>
          <a:p>
            <a:r>
              <a:rPr lang="fr-FR" i="1" dirty="0">
                <a:solidFill>
                  <a:schemeClr val="accent3"/>
                </a:solidFill>
              </a:rPr>
              <a:t>Réponse : ? </a:t>
            </a:r>
          </a:p>
          <a:p>
            <a:endParaRPr lang="fr-FR" i="1" dirty="0"/>
          </a:p>
          <a:p>
            <a:r>
              <a:rPr lang="fr-FR" dirty="0"/>
              <a:t>Constat majoritaire de l’inadéquation de score Épice – qui classe largement en précarité.</a:t>
            </a:r>
          </a:p>
          <a:p>
            <a:r>
              <a:rPr lang="fr-FR" i="1" dirty="0">
                <a:solidFill>
                  <a:schemeClr val="accent3"/>
                </a:solidFill>
              </a:rPr>
              <a:t>Réponse : ? </a:t>
            </a:r>
          </a:p>
        </p:txBody>
      </p:sp>
      <p:sp>
        <p:nvSpPr>
          <p:cNvPr id="3" name="Titre 2">
            <a:extLst>
              <a:ext uri="{FF2B5EF4-FFF2-40B4-BE49-F238E27FC236}">
                <a16:creationId xmlns:a16="http://schemas.microsoft.com/office/drawing/2014/main" id="{6773D129-CCA5-2A43-AEBB-A8B30FB1ACFA}"/>
              </a:ext>
            </a:extLst>
          </p:cNvPr>
          <p:cNvSpPr>
            <a:spLocks noGrp="1"/>
          </p:cNvSpPr>
          <p:nvPr>
            <p:ph type="title"/>
          </p:nvPr>
        </p:nvSpPr>
        <p:spPr/>
        <p:txBody>
          <a:bodyPr>
            <a:normAutofit fontScale="90000"/>
          </a:bodyPr>
          <a:lstStyle/>
          <a:p>
            <a:r>
              <a:rPr lang="fr-FR" dirty="0"/>
              <a:t>L’ambulatoire / les réunions cliniques patients / </a:t>
            </a:r>
            <a:r>
              <a:rPr lang="fr-FR" dirty="0" err="1"/>
              <a:t>DistancieL</a:t>
            </a:r>
            <a:r>
              <a:rPr lang="fr-FR" dirty="0"/>
              <a:t> / Autres réunions </a:t>
            </a:r>
            <a:br>
              <a:rPr lang="fr-FR" dirty="0"/>
            </a:br>
            <a:r>
              <a:rPr lang="fr-FR" dirty="0" err="1"/>
              <a:t>PréCARITE</a:t>
            </a:r>
            <a:endParaRPr lang="fr-FR" dirty="0"/>
          </a:p>
        </p:txBody>
      </p:sp>
      <p:sp>
        <p:nvSpPr>
          <p:cNvPr id="4" name="Espace réservé du texte 3">
            <a:extLst>
              <a:ext uri="{FF2B5EF4-FFF2-40B4-BE49-F238E27FC236}">
                <a16:creationId xmlns:a16="http://schemas.microsoft.com/office/drawing/2014/main" id="{0E9521CF-6285-2094-8605-E7665BFAC932}"/>
              </a:ext>
            </a:extLst>
          </p:cNvPr>
          <p:cNvSpPr>
            <a:spLocks noGrp="1"/>
          </p:cNvSpPr>
          <p:nvPr>
            <p:ph type="body" sz="quarter" idx="10"/>
          </p:nvPr>
        </p:nvSpPr>
        <p:spPr/>
        <p:txBody>
          <a:bodyPr/>
          <a:lstStyle/>
          <a:p>
            <a:endParaRPr lang="fr-FR"/>
          </a:p>
        </p:txBody>
      </p:sp>
      <p:sp>
        <p:nvSpPr>
          <p:cNvPr id="7" name="Espace réservé du texte 4">
            <a:extLst>
              <a:ext uri="{FF2B5EF4-FFF2-40B4-BE49-F238E27FC236}">
                <a16:creationId xmlns:a16="http://schemas.microsoft.com/office/drawing/2014/main" id="{1DA257A3-9C7A-4ED0-529F-AE0AA5F4DEA6}"/>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14892306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D529A5-7DCE-EEBB-9EA5-3542FB5CA6CA}"/>
              </a:ext>
            </a:extLst>
          </p:cNvPr>
          <p:cNvSpPr>
            <a:spLocks noGrp="1"/>
          </p:cNvSpPr>
          <p:nvPr>
            <p:ph type="ctrTitle"/>
          </p:nvPr>
        </p:nvSpPr>
        <p:spPr/>
        <p:txBody>
          <a:bodyPr/>
          <a:lstStyle/>
          <a:p>
            <a:r>
              <a:rPr lang="fr-FR" dirty="0"/>
              <a:t>3/ REGISTRE </a:t>
            </a:r>
          </a:p>
        </p:txBody>
      </p:sp>
      <p:sp>
        <p:nvSpPr>
          <p:cNvPr id="3" name="Sous-titre 2">
            <a:extLst>
              <a:ext uri="{FF2B5EF4-FFF2-40B4-BE49-F238E27FC236}">
                <a16:creationId xmlns:a16="http://schemas.microsoft.com/office/drawing/2014/main" id="{AC068AF5-6B8F-AC15-152E-1DF1290F67AF}"/>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2298799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5B17B-08BD-D32F-D6B6-A0FFA27872FC}"/>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F7DD91E6-DA60-4781-7492-7F65F1BC6B5E}"/>
              </a:ext>
            </a:extLst>
          </p:cNvPr>
          <p:cNvSpPr>
            <a:spLocks noGrp="1"/>
          </p:cNvSpPr>
          <p:nvPr>
            <p:ph idx="1"/>
          </p:nvPr>
        </p:nvSpPr>
        <p:spPr/>
        <p:txBody>
          <a:bodyPr/>
          <a:lstStyle/>
          <a:p>
            <a:r>
              <a:rPr lang="fr-FR" dirty="0"/>
              <a:t>Impossibilité de tracer les déplacements faits avec un professionnel extérieur à l’équipe</a:t>
            </a:r>
          </a:p>
          <a:p>
            <a:endParaRPr lang="fr-FR" dirty="0"/>
          </a:p>
          <a:p>
            <a:r>
              <a:rPr lang="fr-FR" b="0" i="1" dirty="0"/>
              <a:t>Nos déplacements sont effectués en binôme interne dans environ 90 % des cas, mais le rapport ne distingue pas les binômes internes de ceux incluant un partenaire extérieur. Cette distinction serait importante pour valoriser l’investissement et la mobilisation des partenaires de ville, notamment lorsqu’il y a des versements de rémunérations spécifiques de notre part liées à leur présence (par exemple les infirmiers libéraux qui se déplacent hors de leur temps de travail).</a:t>
            </a:r>
          </a:p>
          <a:p>
            <a:endParaRPr lang="fr-FR" b="0" i="1" dirty="0"/>
          </a:p>
          <a:p>
            <a:r>
              <a:rPr lang="fr-FR" dirty="0">
                <a:solidFill>
                  <a:srgbClr val="0070C0"/>
                </a:solidFill>
              </a:rPr>
              <a:t>Réponse : Point de réflexion à avoir pour valorisation. </a:t>
            </a:r>
          </a:p>
        </p:txBody>
      </p:sp>
      <p:sp>
        <p:nvSpPr>
          <p:cNvPr id="3" name="Titre 2">
            <a:extLst>
              <a:ext uri="{FF2B5EF4-FFF2-40B4-BE49-F238E27FC236}">
                <a16:creationId xmlns:a16="http://schemas.microsoft.com/office/drawing/2014/main" id="{B2785F5E-BC95-4DCA-D1DF-B097B9207CCA}"/>
              </a:ext>
            </a:extLst>
          </p:cNvPr>
          <p:cNvSpPr>
            <a:spLocks noGrp="1"/>
          </p:cNvSpPr>
          <p:nvPr>
            <p:ph type="title"/>
          </p:nvPr>
        </p:nvSpPr>
        <p:spPr/>
        <p:txBody>
          <a:bodyPr/>
          <a:lstStyle/>
          <a:p>
            <a:r>
              <a:rPr lang="fr-FR" dirty="0"/>
              <a:t>Bloc patient – Section déplacement </a:t>
            </a:r>
          </a:p>
        </p:txBody>
      </p:sp>
      <p:sp>
        <p:nvSpPr>
          <p:cNvPr id="4" name="Espace réservé du texte 3">
            <a:extLst>
              <a:ext uri="{FF2B5EF4-FFF2-40B4-BE49-F238E27FC236}">
                <a16:creationId xmlns:a16="http://schemas.microsoft.com/office/drawing/2014/main" id="{D0E0AF11-224E-7960-2AD6-1545E257ED4E}"/>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3E5BC352-93BE-C0BE-D20E-41C7DF93ECA1}"/>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299966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0FF1C-BB18-C8AB-A92D-C0CF0E552260}"/>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E16D8253-DC84-252C-607E-739856254BED}"/>
              </a:ext>
            </a:extLst>
          </p:cNvPr>
          <p:cNvSpPr>
            <a:spLocks noGrp="1"/>
          </p:cNvSpPr>
          <p:nvPr>
            <p:ph idx="1"/>
          </p:nvPr>
        </p:nvSpPr>
        <p:spPr>
          <a:xfrm>
            <a:off x="531964" y="1148965"/>
            <a:ext cx="12174386" cy="832580"/>
          </a:xfrm>
        </p:spPr>
        <p:txBody>
          <a:bodyPr/>
          <a:lstStyle/>
          <a:p>
            <a:endParaRPr lang="fr-FR" dirty="0"/>
          </a:p>
          <a:p>
            <a:r>
              <a:rPr lang="fr-FR" b="0" i="1" dirty="0"/>
              <a:t>Dans types de dispositifs et type d'actes ,on trouve les mêmes items redondants a saisir deux fois. Est-ce OK ?</a:t>
            </a:r>
          </a:p>
          <a:p>
            <a:endParaRPr lang="fr-FR" b="0" i="1" dirty="0"/>
          </a:p>
          <a:p>
            <a:endParaRPr lang="fr-FR" b="0" i="1" dirty="0"/>
          </a:p>
        </p:txBody>
      </p:sp>
      <p:sp>
        <p:nvSpPr>
          <p:cNvPr id="3" name="Titre 2">
            <a:extLst>
              <a:ext uri="{FF2B5EF4-FFF2-40B4-BE49-F238E27FC236}">
                <a16:creationId xmlns:a16="http://schemas.microsoft.com/office/drawing/2014/main" id="{4E2348E1-FA81-DD04-4C32-8A802122ADB8}"/>
              </a:ext>
            </a:extLst>
          </p:cNvPr>
          <p:cNvSpPr>
            <a:spLocks noGrp="1"/>
          </p:cNvSpPr>
          <p:nvPr>
            <p:ph type="title"/>
          </p:nvPr>
        </p:nvSpPr>
        <p:spPr>
          <a:xfrm>
            <a:off x="3856899" y="778611"/>
            <a:ext cx="4977876" cy="623415"/>
          </a:xfrm>
        </p:spPr>
        <p:txBody>
          <a:bodyPr>
            <a:normAutofit fontScale="90000"/>
          </a:bodyPr>
          <a:lstStyle/>
          <a:p>
            <a:r>
              <a:rPr lang="fr-FR" dirty="0"/>
              <a:t>Bloc patient – Section AMBULATOIRE</a:t>
            </a:r>
          </a:p>
        </p:txBody>
      </p:sp>
      <p:sp>
        <p:nvSpPr>
          <p:cNvPr id="4" name="Espace réservé du texte 3">
            <a:extLst>
              <a:ext uri="{FF2B5EF4-FFF2-40B4-BE49-F238E27FC236}">
                <a16:creationId xmlns:a16="http://schemas.microsoft.com/office/drawing/2014/main" id="{32DF208E-9144-A0A4-074C-D73EAF2F15D5}"/>
              </a:ext>
            </a:extLst>
          </p:cNvPr>
          <p:cNvSpPr>
            <a:spLocks noGrp="1"/>
          </p:cNvSpPr>
          <p:nvPr>
            <p:ph type="body" sz="quarter" idx="10"/>
          </p:nvPr>
        </p:nvSpPr>
        <p:spPr/>
        <p:txBody>
          <a:bodyPr/>
          <a:lstStyle/>
          <a:p>
            <a:endParaRPr lang="fr-FR"/>
          </a:p>
        </p:txBody>
      </p:sp>
      <p:grpSp>
        <p:nvGrpSpPr>
          <p:cNvPr id="8" name="Groupe 7">
            <a:extLst>
              <a:ext uri="{FF2B5EF4-FFF2-40B4-BE49-F238E27FC236}">
                <a16:creationId xmlns:a16="http://schemas.microsoft.com/office/drawing/2014/main" id="{34729383-5178-4515-6869-4617086E1B83}"/>
              </a:ext>
            </a:extLst>
          </p:cNvPr>
          <p:cNvGrpSpPr/>
          <p:nvPr/>
        </p:nvGrpSpPr>
        <p:grpSpPr>
          <a:xfrm>
            <a:off x="112863" y="2223377"/>
            <a:ext cx="7917627" cy="4448175"/>
            <a:chOff x="112863" y="2223377"/>
            <a:chExt cx="7917627" cy="4448175"/>
          </a:xfrm>
        </p:grpSpPr>
        <p:pic>
          <p:nvPicPr>
            <p:cNvPr id="11" name="Image 10" descr="Une image contenant texte, capture d’écran, nombre, logiciel&#10;&#10;Le contenu généré par l’IA peut être incorrect.">
              <a:extLst>
                <a:ext uri="{FF2B5EF4-FFF2-40B4-BE49-F238E27FC236}">
                  <a16:creationId xmlns:a16="http://schemas.microsoft.com/office/drawing/2014/main" id="{AB436244-FC2F-BA41-3794-04F3F9B92557}"/>
                </a:ext>
              </a:extLst>
            </p:cNvPr>
            <p:cNvPicPr>
              <a:picLocks noChangeAspect="1"/>
            </p:cNvPicPr>
            <p:nvPr/>
          </p:nvPicPr>
          <p:blipFill>
            <a:blip r:embed="rId2"/>
            <a:srcRect b="12579"/>
            <a:stretch>
              <a:fillRect/>
            </a:stretch>
          </p:blipFill>
          <p:spPr>
            <a:xfrm>
              <a:off x="112863" y="2223377"/>
              <a:ext cx="6232974" cy="4448175"/>
            </a:xfrm>
            <a:prstGeom prst="rect">
              <a:avLst/>
            </a:prstGeom>
          </p:spPr>
        </p:pic>
        <p:pic>
          <p:nvPicPr>
            <p:cNvPr id="9" name="Image 8" descr="Une image contenant texte, capture d’écran, logiciel, affichage&#10;&#10;Le contenu généré par l’IA peut être incorrect.">
              <a:extLst>
                <a:ext uri="{FF2B5EF4-FFF2-40B4-BE49-F238E27FC236}">
                  <a16:creationId xmlns:a16="http://schemas.microsoft.com/office/drawing/2014/main" id="{0F0D1FDC-CDB7-E03D-325E-5299BA94F39D}"/>
                </a:ext>
              </a:extLst>
            </p:cNvPr>
            <p:cNvPicPr>
              <a:picLocks noChangeAspect="1"/>
            </p:cNvPicPr>
            <p:nvPr/>
          </p:nvPicPr>
          <p:blipFill>
            <a:blip r:embed="rId3"/>
            <a:srcRect l="-251" t="27114" r="48276" b="986"/>
            <a:stretch>
              <a:fillRect/>
            </a:stretch>
          </p:blipFill>
          <p:spPr>
            <a:xfrm>
              <a:off x="4010026" y="3015573"/>
              <a:ext cx="4020464" cy="3432851"/>
            </a:xfrm>
            <a:prstGeom prst="rect">
              <a:avLst/>
            </a:prstGeom>
            <a:ln w="34925">
              <a:solidFill>
                <a:schemeClr val="tx1"/>
              </a:solidFill>
            </a:ln>
          </p:spPr>
        </p:pic>
        <p:sp>
          <p:nvSpPr>
            <p:cNvPr id="13" name="Ellipse 12">
              <a:extLst>
                <a:ext uri="{FF2B5EF4-FFF2-40B4-BE49-F238E27FC236}">
                  <a16:creationId xmlns:a16="http://schemas.microsoft.com/office/drawing/2014/main" id="{7EB449B9-C8D9-966F-1321-209C64C57A88}"/>
                </a:ext>
              </a:extLst>
            </p:cNvPr>
            <p:cNvSpPr/>
            <p:nvPr/>
          </p:nvSpPr>
          <p:spPr>
            <a:xfrm>
              <a:off x="112863" y="5751073"/>
              <a:ext cx="2076450" cy="857250"/>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a:extLst>
                <a:ext uri="{FF2B5EF4-FFF2-40B4-BE49-F238E27FC236}">
                  <a16:creationId xmlns:a16="http://schemas.microsoft.com/office/drawing/2014/main" id="{26102EC5-EE31-5A6B-1651-580CCA16CF39}"/>
                </a:ext>
              </a:extLst>
            </p:cNvPr>
            <p:cNvSpPr/>
            <p:nvPr/>
          </p:nvSpPr>
          <p:spPr>
            <a:xfrm>
              <a:off x="112863" y="2574777"/>
              <a:ext cx="2076450" cy="857250"/>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Accolade fermante 5">
              <a:extLst>
                <a:ext uri="{FF2B5EF4-FFF2-40B4-BE49-F238E27FC236}">
                  <a16:creationId xmlns:a16="http://schemas.microsoft.com/office/drawing/2014/main" id="{284A29A6-94EB-2319-65E3-CED3B7304EF2}"/>
                </a:ext>
              </a:extLst>
            </p:cNvPr>
            <p:cNvSpPr/>
            <p:nvPr/>
          </p:nvSpPr>
          <p:spPr>
            <a:xfrm>
              <a:off x="2428875" y="2847975"/>
              <a:ext cx="1162050" cy="3600450"/>
            </a:xfrm>
            <a:prstGeom prst="rightBrace">
              <a:avLst/>
            </a:prstGeom>
            <a:ln w="25400"/>
          </p:spPr>
          <p:style>
            <a:lnRef idx="1">
              <a:schemeClr val="accent3"/>
            </a:lnRef>
            <a:fillRef idx="0">
              <a:schemeClr val="accent3"/>
            </a:fillRef>
            <a:effectRef idx="0">
              <a:schemeClr val="accent3"/>
            </a:effectRef>
            <a:fontRef idx="minor">
              <a:schemeClr val="tx1"/>
            </a:fontRef>
          </p:style>
          <p:txBody>
            <a:bodyPr rtlCol="0" anchor="ctr"/>
            <a:lstStyle/>
            <a:p>
              <a:pPr algn="ctr"/>
              <a:endParaRPr lang="fr-FR"/>
            </a:p>
          </p:txBody>
        </p:sp>
      </p:grpSp>
      <p:sp>
        <p:nvSpPr>
          <p:cNvPr id="7" name="Espace réservé du texte 4">
            <a:extLst>
              <a:ext uri="{FF2B5EF4-FFF2-40B4-BE49-F238E27FC236}">
                <a16:creationId xmlns:a16="http://schemas.microsoft.com/office/drawing/2014/main" id="{590B55C5-88C6-EB33-FE3F-D03A53D717C6}"/>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
        <p:nvSpPr>
          <p:cNvPr id="5" name="Espace réservé du contenu 1">
            <a:extLst>
              <a:ext uri="{FF2B5EF4-FFF2-40B4-BE49-F238E27FC236}">
                <a16:creationId xmlns:a16="http://schemas.microsoft.com/office/drawing/2014/main" id="{89A617A4-1BB6-4D38-51E8-ABF21D423F2F}"/>
              </a:ext>
            </a:extLst>
          </p:cNvPr>
          <p:cNvSpPr txBox="1">
            <a:spLocks/>
          </p:cNvSpPr>
          <p:nvPr/>
        </p:nvSpPr>
        <p:spPr>
          <a:xfrm>
            <a:off x="8415795" y="2097086"/>
            <a:ext cx="3905250" cy="4351338"/>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800" b="1" kern="1200">
                <a:solidFill>
                  <a:schemeClr val="tx2"/>
                </a:solidFill>
                <a:latin typeface="Roboto" panose="02000000000000000000" pitchFamily="2" charset="0"/>
                <a:ea typeface="Roboto" panose="02000000000000000000" pitchFamily="2" charset="0"/>
                <a:cs typeface="+mn-cs"/>
              </a:defRPr>
            </a:lvl1pPr>
            <a:lvl2pPr marL="457200" indent="0" algn="l" defTabSz="914400" rtl="0" eaLnBrk="1" latinLnBrk="0" hangingPunct="1">
              <a:lnSpc>
                <a:spcPct val="90000"/>
              </a:lnSpc>
              <a:spcBef>
                <a:spcPts val="500"/>
              </a:spcBef>
              <a:buFont typeface="Arial" panose="020B0604020202020204" pitchFamily="34" charset="0"/>
              <a:buNone/>
              <a:defRPr sz="1600" b="1" kern="1200">
                <a:solidFill>
                  <a:schemeClr val="accent2"/>
                </a:solidFill>
                <a:latin typeface="Roboto" panose="02000000000000000000" pitchFamily="2" charset="0"/>
                <a:ea typeface="Roboto" panose="02000000000000000000" pitchFamily="2" charset="0"/>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Roboto" panose="02000000000000000000" pitchFamily="2" charset="0"/>
                <a:ea typeface="Roboto" panose="02000000000000000000" pitchFamily="2" charset="0"/>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accent3"/>
                </a:solidFill>
                <a:latin typeface="Roboto" panose="02000000000000000000" pitchFamily="2" charset="0"/>
                <a:ea typeface="Roboto" panose="02000000000000000000" pitchFamily="2" charset="0"/>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dirty="0"/>
          </a:p>
          <a:p>
            <a:r>
              <a:rPr lang="fr-FR" dirty="0">
                <a:solidFill>
                  <a:srgbClr val="0070C0"/>
                </a:solidFill>
              </a:rPr>
              <a:t>Réponse : DSI – possibilité de bug.  </a:t>
            </a:r>
          </a:p>
          <a:p>
            <a:endParaRPr lang="fr-FR" b="0" i="1" dirty="0"/>
          </a:p>
          <a:p>
            <a:endParaRPr lang="fr-FR" b="0" i="1" dirty="0"/>
          </a:p>
        </p:txBody>
      </p:sp>
    </p:spTree>
    <p:extLst>
      <p:ext uri="{BB962C8B-B14F-4D97-AF65-F5344CB8AC3E}">
        <p14:creationId xmlns:p14="http://schemas.microsoft.com/office/powerpoint/2010/main" val="40824084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24FE1-D12B-2543-F5B1-8C216AFDAF55}"/>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EE15663E-9FA7-3687-3D5A-89FFE05682A0}"/>
              </a:ext>
            </a:extLst>
          </p:cNvPr>
          <p:cNvSpPr>
            <a:spLocks noGrp="1"/>
          </p:cNvSpPr>
          <p:nvPr>
            <p:ph idx="1"/>
          </p:nvPr>
        </p:nvSpPr>
        <p:spPr/>
        <p:txBody>
          <a:bodyPr/>
          <a:lstStyle/>
          <a:p>
            <a:endParaRPr lang="fr-FR" dirty="0"/>
          </a:p>
          <a:p>
            <a:r>
              <a:rPr lang="fr-FR" dirty="0"/>
              <a:t>Tous les items en lien avec les événements durant le dernier mois de vie sont présents, alors qu’ils ne sont plus demandés dans le rapport (       question optionnelle). </a:t>
            </a:r>
          </a:p>
          <a:p>
            <a:endParaRPr lang="fr-FR" dirty="0"/>
          </a:p>
          <a:p>
            <a:r>
              <a:rPr lang="fr-FR" b="0" i="1" dirty="0"/>
              <a:t>Dans quelle catégorie doit-on tracer les immunothérapies reçues dans le dernier mois de vie ?</a:t>
            </a:r>
          </a:p>
          <a:p>
            <a:r>
              <a:rPr lang="fr-FR" b="0" i="1" dirty="0"/>
              <a:t>Comment coder le décès dans un EHPAD </a:t>
            </a:r>
            <a:r>
              <a:rPr lang="fr-FR" b="0" i="1" dirty="0" err="1"/>
              <a:t>intra-hospitalier</a:t>
            </a:r>
            <a:r>
              <a:rPr lang="fr-FR" b="0" i="1" dirty="0"/>
              <a:t> ? en USLD </a:t>
            </a:r>
            <a:r>
              <a:rPr lang="fr-FR" b="0" i="1" dirty="0" err="1"/>
              <a:t>intra-hospitalier</a:t>
            </a:r>
            <a:r>
              <a:rPr lang="fr-FR" b="0" i="1" dirty="0"/>
              <a:t> ? en FAM/FAMPHV/MAS/Foyer de vie </a:t>
            </a:r>
            <a:r>
              <a:rPr lang="fr-FR" b="0" i="1" dirty="0" err="1"/>
              <a:t>intra-hospitaliers</a:t>
            </a:r>
            <a:r>
              <a:rPr lang="fr-FR" b="0" i="1" dirty="0"/>
              <a:t> ?</a:t>
            </a:r>
          </a:p>
          <a:p>
            <a:endParaRPr lang="fr-FR" dirty="0"/>
          </a:p>
          <a:p>
            <a:r>
              <a:rPr lang="fr-FR" dirty="0">
                <a:solidFill>
                  <a:srgbClr val="FF0000"/>
                </a:solidFill>
              </a:rPr>
              <a:t>Réponse : Immunothérapie, point de fond à réfléchir. Pour l’heure ce n’est pas à </a:t>
            </a:r>
            <a:r>
              <a:rPr lang="fr-FR" dirty="0" err="1">
                <a:solidFill>
                  <a:srgbClr val="FF0000"/>
                </a:solidFill>
              </a:rPr>
              <a:t>traçer</a:t>
            </a:r>
            <a:r>
              <a:rPr lang="fr-FR" dirty="0">
                <a:solidFill>
                  <a:srgbClr val="FF0000"/>
                </a:solidFill>
              </a:rPr>
              <a:t>. </a:t>
            </a:r>
          </a:p>
          <a:p>
            <a:r>
              <a:rPr lang="fr-FR" dirty="0">
                <a:solidFill>
                  <a:srgbClr val="FF0000"/>
                </a:solidFill>
              </a:rPr>
              <a:t>Pour la répartition des établissements, comme pour les réponses précédentes tous les ESMS vont dans la section ville, l’USLD est à consigner dans « Autres ». </a:t>
            </a:r>
          </a:p>
          <a:p>
            <a:endParaRPr lang="fr-FR" dirty="0"/>
          </a:p>
        </p:txBody>
      </p:sp>
      <p:sp>
        <p:nvSpPr>
          <p:cNvPr id="3" name="Titre 2">
            <a:extLst>
              <a:ext uri="{FF2B5EF4-FFF2-40B4-BE49-F238E27FC236}">
                <a16:creationId xmlns:a16="http://schemas.microsoft.com/office/drawing/2014/main" id="{25925F25-DCB3-F420-194C-39C710F71B32}"/>
              </a:ext>
            </a:extLst>
          </p:cNvPr>
          <p:cNvSpPr>
            <a:spLocks noGrp="1"/>
          </p:cNvSpPr>
          <p:nvPr>
            <p:ph type="title"/>
          </p:nvPr>
        </p:nvSpPr>
        <p:spPr/>
        <p:txBody>
          <a:bodyPr/>
          <a:lstStyle/>
          <a:p>
            <a:r>
              <a:rPr lang="fr-FR" dirty="0"/>
              <a:t>Bloc patient - Section Décès</a:t>
            </a:r>
          </a:p>
        </p:txBody>
      </p:sp>
      <p:sp>
        <p:nvSpPr>
          <p:cNvPr id="4" name="Espace réservé du texte 3">
            <a:extLst>
              <a:ext uri="{FF2B5EF4-FFF2-40B4-BE49-F238E27FC236}">
                <a16:creationId xmlns:a16="http://schemas.microsoft.com/office/drawing/2014/main" id="{F1D17FAF-9899-D5E1-0F13-28E39F82823D}"/>
              </a:ext>
            </a:extLst>
          </p:cNvPr>
          <p:cNvSpPr>
            <a:spLocks noGrp="1"/>
          </p:cNvSpPr>
          <p:nvPr>
            <p:ph type="body" sz="quarter" idx="10"/>
          </p:nvPr>
        </p:nvSpPr>
        <p:spPr/>
        <p:txBody>
          <a:bodyPr/>
          <a:lstStyle/>
          <a:p>
            <a:endParaRPr lang="fr-FR"/>
          </a:p>
        </p:txBody>
      </p:sp>
      <p:pic>
        <p:nvPicPr>
          <p:cNvPr id="6" name="Image 5" descr="Une image contenant Panneau de signalisation&#10;&#10;Le contenu généré par l’IA peut être incorrect.">
            <a:extLst>
              <a:ext uri="{FF2B5EF4-FFF2-40B4-BE49-F238E27FC236}">
                <a16:creationId xmlns:a16="http://schemas.microsoft.com/office/drawing/2014/main" id="{1CDE4B5F-C0E9-A424-A31B-0DC7D713CB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7667" y="2474613"/>
            <a:ext cx="311837" cy="273423"/>
          </a:xfrm>
          <a:prstGeom prst="rect">
            <a:avLst/>
          </a:prstGeom>
        </p:spPr>
      </p:pic>
      <p:sp>
        <p:nvSpPr>
          <p:cNvPr id="7" name="Espace réservé du texte 4">
            <a:extLst>
              <a:ext uri="{FF2B5EF4-FFF2-40B4-BE49-F238E27FC236}">
                <a16:creationId xmlns:a16="http://schemas.microsoft.com/office/drawing/2014/main" id="{4101BD09-F153-263C-64DC-2FEB3FC0A39C}"/>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42447939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BBFD7-A08F-F6A0-E393-2B2836ED4AC8}"/>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EAD89D9D-0E99-B0D0-9F1E-512658912553}"/>
              </a:ext>
            </a:extLst>
          </p:cNvPr>
          <p:cNvSpPr>
            <a:spLocks noGrp="1"/>
          </p:cNvSpPr>
          <p:nvPr>
            <p:ph idx="1"/>
          </p:nvPr>
        </p:nvSpPr>
        <p:spPr/>
        <p:txBody>
          <a:bodyPr>
            <a:normAutofit fontScale="85000" lnSpcReduction="20000"/>
          </a:bodyPr>
          <a:lstStyle/>
          <a:p>
            <a:r>
              <a:rPr lang="fr-FR" b="0" i="1" dirty="0"/>
              <a:t>Nous ne sommes pas sûres de bien comprendre: la case: "Nb d'entretien téléphonique" doit -elle bien être complétée par le nb d'entretiens tél réalisés ce jour-là pour le patient?</a:t>
            </a:r>
          </a:p>
          <a:p>
            <a:endParaRPr lang="fr-FR" b="0" i="1" dirty="0"/>
          </a:p>
          <a:p>
            <a:r>
              <a:rPr lang="fr-FR" b="0" i="1" dirty="0"/>
              <a:t>Aucune notion qualitative : est-ce de la coordination entre professionnels ? orientation dans la filière palliative ? une famille ? le patient ? un soutien d'équipe, un conseil technique ?</a:t>
            </a:r>
          </a:p>
          <a:p>
            <a:endParaRPr lang="fr-FR" b="0" i="1" dirty="0"/>
          </a:p>
          <a:p>
            <a:r>
              <a:rPr lang="fr-FR" b="0" i="1" dirty="0"/>
              <a:t>Il est dommage de ne pas retrouver les évaluations téléphoniques au domicile du patient qui prennent du temps avec soit le patient soit la famille soit l'équipe. Le soutien, l'écoute des patients, familles équipes se font aussi par téléphone et prennent du temps. Nous avons de nombreux appels = besoin de réassurance.</a:t>
            </a:r>
          </a:p>
          <a:p>
            <a:r>
              <a:rPr lang="fr-FR" b="0" i="1" dirty="0"/>
              <a:t>Il est dommage qu'il n'y ait pas un choix multiple de cible</a:t>
            </a:r>
          </a:p>
          <a:p>
            <a:r>
              <a:rPr lang="fr-FR" dirty="0">
                <a:solidFill>
                  <a:srgbClr val="FF0000"/>
                </a:solidFill>
              </a:rPr>
              <a:t>Réponse : La section téléphonie peut être renseignée en « bloc », il n’est pas utile de renseigner la date de chaque entretien téléphonique mais faire état du nombre d’entretien téléphonique eu à un jour donné, ou pour un mois donné. La date entrée peut être simplement celle du jour où vous saisissez votre activité. </a:t>
            </a:r>
          </a:p>
          <a:p>
            <a:r>
              <a:rPr lang="fr-FR" dirty="0">
                <a:solidFill>
                  <a:srgbClr val="FF0000"/>
                </a:solidFill>
              </a:rPr>
              <a:t>Cet item n’est pas qualitatif, par contre dans l’analyse faite du rapport, une simulation du temps passé est calculée, avec une fourchette haute et basse, ainsi que son équivalent temps plein. </a:t>
            </a:r>
          </a:p>
          <a:p>
            <a:r>
              <a:rPr lang="fr-FR" dirty="0">
                <a:solidFill>
                  <a:srgbClr val="FF0000"/>
                </a:solidFill>
              </a:rPr>
              <a:t>Les évaluations téléphoniques sont à renseigner comme un entretien téléphonique. </a:t>
            </a:r>
          </a:p>
          <a:p>
            <a:r>
              <a:rPr lang="fr-FR" dirty="0">
                <a:solidFill>
                  <a:srgbClr val="FF0000"/>
                </a:solidFill>
              </a:rPr>
              <a:t>Ex : je saisie une fois par semaine mon nombre total d’entretien téléphonique, je saisie la date du jour et j’indique 35 entretiens téléphoniques réalisés dans la semaine. </a:t>
            </a:r>
          </a:p>
          <a:p>
            <a:endParaRPr lang="fr-FR" b="0" i="1" dirty="0"/>
          </a:p>
        </p:txBody>
      </p:sp>
      <p:sp>
        <p:nvSpPr>
          <p:cNvPr id="3" name="Titre 2">
            <a:extLst>
              <a:ext uri="{FF2B5EF4-FFF2-40B4-BE49-F238E27FC236}">
                <a16:creationId xmlns:a16="http://schemas.microsoft.com/office/drawing/2014/main" id="{12F7ABA3-CD56-2556-4E83-DDF6D13B56FA}"/>
              </a:ext>
            </a:extLst>
          </p:cNvPr>
          <p:cNvSpPr>
            <a:spLocks noGrp="1"/>
          </p:cNvSpPr>
          <p:nvPr>
            <p:ph type="title"/>
          </p:nvPr>
        </p:nvSpPr>
        <p:spPr/>
        <p:txBody>
          <a:bodyPr/>
          <a:lstStyle/>
          <a:p>
            <a:r>
              <a:rPr lang="fr-FR" dirty="0"/>
              <a:t>Bloc patient - Section Téléphonie</a:t>
            </a:r>
          </a:p>
        </p:txBody>
      </p:sp>
      <p:sp>
        <p:nvSpPr>
          <p:cNvPr id="4" name="Espace réservé du texte 3">
            <a:extLst>
              <a:ext uri="{FF2B5EF4-FFF2-40B4-BE49-F238E27FC236}">
                <a16:creationId xmlns:a16="http://schemas.microsoft.com/office/drawing/2014/main" id="{2A59F8D7-92F5-991E-D05E-4DD43F36B36E}"/>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5EF67FE7-2E02-1834-93BB-2DC2D490B4B6}"/>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1160607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C34E8-E081-73A2-73F5-D84D7A8A56B3}"/>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64FBBD9C-033F-06F7-D8A5-D61F8134B54A}"/>
              </a:ext>
            </a:extLst>
          </p:cNvPr>
          <p:cNvSpPr>
            <a:spLocks noGrp="1"/>
          </p:cNvSpPr>
          <p:nvPr>
            <p:ph idx="1"/>
          </p:nvPr>
        </p:nvSpPr>
        <p:spPr/>
        <p:txBody>
          <a:bodyPr/>
          <a:lstStyle/>
          <a:p>
            <a:endParaRPr lang="fr-FR" dirty="0"/>
          </a:p>
          <a:p>
            <a:r>
              <a:rPr lang="fr-FR" b="0" i="1" dirty="0"/>
              <a:t>Qu'entendez-vous par "nombre de suivi" ?</a:t>
            </a:r>
          </a:p>
          <a:p>
            <a:r>
              <a:rPr lang="fr-FR" b="0" i="1" dirty="0"/>
              <a:t>Comment formaliser la différence entre un suivi de deuil de la famille et un accompagnement de l'équipe post décès ?</a:t>
            </a:r>
            <a:endParaRPr lang="fr-FR" dirty="0"/>
          </a:p>
          <a:p>
            <a:r>
              <a:rPr lang="fr-FR" b="0" i="1" dirty="0"/>
              <a:t>Quelle date, faut-il incrémenter par rapport aux suivis faits les jours précédents ou est-ce le nb de suivi ce jour-là?</a:t>
            </a:r>
          </a:p>
          <a:p>
            <a:endParaRPr lang="fr-FR" b="0" i="1" dirty="0"/>
          </a:p>
          <a:p>
            <a:endParaRPr lang="fr-FR" b="0" i="1" dirty="0"/>
          </a:p>
          <a:p>
            <a:r>
              <a:rPr lang="fr-FR" dirty="0">
                <a:solidFill>
                  <a:srgbClr val="FF0000"/>
                </a:solidFill>
              </a:rPr>
              <a:t>Réponse : Réponse similaire à celle pour la slide précédente sur la téléphonie. </a:t>
            </a:r>
          </a:p>
        </p:txBody>
      </p:sp>
      <p:sp>
        <p:nvSpPr>
          <p:cNvPr id="3" name="Titre 2">
            <a:extLst>
              <a:ext uri="{FF2B5EF4-FFF2-40B4-BE49-F238E27FC236}">
                <a16:creationId xmlns:a16="http://schemas.microsoft.com/office/drawing/2014/main" id="{6DEA24F1-4C43-1F11-668C-D44249D1AFAA}"/>
              </a:ext>
            </a:extLst>
          </p:cNvPr>
          <p:cNvSpPr>
            <a:spLocks noGrp="1"/>
          </p:cNvSpPr>
          <p:nvPr>
            <p:ph type="title"/>
          </p:nvPr>
        </p:nvSpPr>
        <p:spPr/>
        <p:txBody>
          <a:bodyPr/>
          <a:lstStyle/>
          <a:p>
            <a:r>
              <a:rPr lang="fr-FR" dirty="0"/>
              <a:t>Bloc patient - Section suivis post-Décès</a:t>
            </a:r>
          </a:p>
        </p:txBody>
      </p:sp>
      <p:sp>
        <p:nvSpPr>
          <p:cNvPr id="4" name="Espace réservé du texte 3">
            <a:extLst>
              <a:ext uri="{FF2B5EF4-FFF2-40B4-BE49-F238E27FC236}">
                <a16:creationId xmlns:a16="http://schemas.microsoft.com/office/drawing/2014/main" id="{D2179C14-C051-AFDB-B03B-6032AEE58DD0}"/>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EEC92EA0-5183-AD3F-19B6-81DD2C7A0F8D}"/>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12961565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BA95378B-25E4-D04B-4091-B259687EDA26}"/>
              </a:ext>
            </a:extLst>
          </p:cNvPr>
          <p:cNvSpPr>
            <a:spLocks noGrp="1"/>
          </p:cNvSpPr>
          <p:nvPr>
            <p:ph idx="1"/>
          </p:nvPr>
        </p:nvSpPr>
        <p:spPr>
          <a:xfrm>
            <a:off x="854015" y="1768475"/>
            <a:ext cx="10515600" cy="4351338"/>
          </a:xfrm>
        </p:spPr>
        <p:txBody>
          <a:bodyPr/>
          <a:lstStyle/>
          <a:p>
            <a:r>
              <a:rPr lang="fr-FR" b="0" i="1" dirty="0"/>
              <a:t>A nouveau, pourquoi y a-t-il une case "Nb de réunion"? pour noter une 2nde réunion le même jour?</a:t>
            </a:r>
          </a:p>
          <a:p>
            <a:endParaRPr lang="fr-FR" b="0" i="1" dirty="0"/>
          </a:p>
          <a:p>
            <a:r>
              <a:rPr lang="fr-FR" b="0" i="1" dirty="0"/>
              <a:t>Ajout d’items proposés : </a:t>
            </a:r>
          </a:p>
          <a:p>
            <a:pPr marL="285750" indent="-285750">
              <a:buFontTx/>
              <a:buChar char="-"/>
            </a:pPr>
            <a:r>
              <a:rPr lang="fr-FR" b="0" i="1" dirty="0"/>
              <a:t>réunion de debriefing post-décès</a:t>
            </a:r>
          </a:p>
          <a:p>
            <a:pPr marL="285750" indent="-285750">
              <a:buFontTx/>
              <a:buChar char="-"/>
            </a:pPr>
            <a:r>
              <a:rPr lang="fr-FR" b="0" i="1" dirty="0"/>
              <a:t>LAT</a:t>
            </a:r>
          </a:p>
          <a:p>
            <a:endParaRPr lang="fr-FR" dirty="0"/>
          </a:p>
          <a:p>
            <a:r>
              <a:rPr lang="fr-FR" dirty="0">
                <a:solidFill>
                  <a:srgbClr val="FF0000"/>
                </a:solidFill>
              </a:rPr>
              <a:t>Réponse : Voir réponse précédente sur la slide téléphonie. Les réunions comme les suivis peuvent être entrés par « bloc ». </a:t>
            </a:r>
          </a:p>
          <a:p>
            <a:r>
              <a:rPr lang="fr-FR" dirty="0">
                <a:solidFill>
                  <a:srgbClr val="FF0000"/>
                </a:solidFill>
              </a:rPr>
              <a:t>Ex : 1 fois par mois, à la date de la saisie, saisie sur une ligne des xx réunions ayant eu lieu. </a:t>
            </a:r>
          </a:p>
        </p:txBody>
      </p:sp>
      <p:sp>
        <p:nvSpPr>
          <p:cNvPr id="3" name="Titre 2">
            <a:extLst>
              <a:ext uri="{FF2B5EF4-FFF2-40B4-BE49-F238E27FC236}">
                <a16:creationId xmlns:a16="http://schemas.microsoft.com/office/drawing/2014/main" id="{1BA1DD80-B900-8865-9DC8-036F0DC8FB00}"/>
              </a:ext>
            </a:extLst>
          </p:cNvPr>
          <p:cNvSpPr>
            <a:spLocks noGrp="1"/>
          </p:cNvSpPr>
          <p:nvPr>
            <p:ph type="title"/>
          </p:nvPr>
        </p:nvSpPr>
        <p:spPr/>
        <p:txBody>
          <a:bodyPr>
            <a:normAutofit/>
          </a:bodyPr>
          <a:lstStyle/>
          <a:p>
            <a:r>
              <a:rPr lang="fr-FR" dirty="0"/>
              <a:t>Section « Autres réunions cliniques » </a:t>
            </a:r>
          </a:p>
        </p:txBody>
      </p:sp>
      <p:sp>
        <p:nvSpPr>
          <p:cNvPr id="4" name="Espace réservé du texte 3">
            <a:extLst>
              <a:ext uri="{FF2B5EF4-FFF2-40B4-BE49-F238E27FC236}">
                <a16:creationId xmlns:a16="http://schemas.microsoft.com/office/drawing/2014/main" id="{E0AD0039-A4AA-6C61-215F-D6966C2C9039}"/>
              </a:ext>
            </a:extLst>
          </p:cNvPr>
          <p:cNvSpPr>
            <a:spLocks noGrp="1"/>
          </p:cNvSpPr>
          <p:nvPr>
            <p:ph type="body" sz="quarter" idx="10"/>
          </p:nvPr>
        </p:nvSpPr>
        <p:spPr/>
        <p:txBody>
          <a:bodyPr/>
          <a:lstStyle/>
          <a:p>
            <a:endParaRPr lang="fr-FR"/>
          </a:p>
        </p:txBody>
      </p:sp>
      <p:sp>
        <p:nvSpPr>
          <p:cNvPr id="6" name="Espace réservé du texte 4">
            <a:extLst>
              <a:ext uri="{FF2B5EF4-FFF2-40B4-BE49-F238E27FC236}">
                <a16:creationId xmlns:a16="http://schemas.microsoft.com/office/drawing/2014/main" id="{38A44AB8-FCF2-9D19-D06F-B8FDE22EEBC5}"/>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2735463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A8103F96-3FAE-F06B-83C4-67504F37BBAE}"/>
              </a:ext>
            </a:extLst>
          </p:cNvPr>
          <p:cNvSpPr>
            <a:spLocks noGrp="1"/>
          </p:cNvSpPr>
          <p:nvPr>
            <p:ph type="sldNum" sz="quarter" idx="12"/>
          </p:nvPr>
        </p:nvSpPr>
        <p:spPr/>
        <p:txBody>
          <a:bodyPr/>
          <a:lstStyle/>
          <a:p>
            <a:pPr defTabSz="1219170"/>
            <a:fld id="{733122C9-A0B9-462F-8757-0847AD287B63}" type="slidenum">
              <a:rPr lang="fr-FR">
                <a:solidFill>
                  <a:srgbClr val="000000"/>
                </a:solidFill>
                <a:latin typeface="Arial"/>
              </a:rPr>
              <a:pPr defTabSz="1219170"/>
              <a:t>4</a:t>
            </a:fld>
            <a:endParaRPr lang="fr-FR" dirty="0">
              <a:solidFill>
                <a:srgbClr val="000000"/>
              </a:solidFill>
              <a:latin typeface="Arial"/>
            </a:endParaRPr>
          </a:p>
        </p:txBody>
      </p:sp>
      <p:sp>
        <p:nvSpPr>
          <p:cNvPr id="3" name="Espace réservé de la date 2">
            <a:extLst>
              <a:ext uri="{FF2B5EF4-FFF2-40B4-BE49-F238E27FC236}">
                <a16:creationId xmlns:a16="http://schemas.microsoft.com/office/drawing/2014/main" id="{A10F3237-68BF-A0CE-1E78-543483FA4EF3}"/>
              </a:ext>
            </a:extLst>
          </p:cNvPr>
          <p:cNvSpPr>
            <a:spLocks noGrp="1"/>
          </p:cNvSpPr>
          <p:nvPr>
            <p:ph type="dt" sz="half" idx="2"/>
          </p:nvPr>
        </p:nvSpPr>
        <p:spPr/>
        <p:txBody>
          <a:bodyPr/>
          <a:lstStyle/>
          <a:p>
            <a:pPr defTabSz="1219170"/>
            <a:fld id="{6A4A60EE-9D13-3442-9796-E718C6343EC1}" type="datetime1">
              <a:rPr lang="fr-FR" cap="all">
                <a:solidFill>
                  <a:srgbClr val="000000"/>
                </a:solidFill>
                <a:latin typeface="Arial"/>
              </a:rPr>
              <a:pPr defTabSz="1219170"/>
              <a:t>18/12/2025</a:t>
            </a:fld>
            <a:endParaRPr lang="fr-FR" cap="all" dirty="0">
              <a:solidFill>
                <a:srgbClr val="000000"/>
              </a:solidFill>
              <a:latin typeface="Arial"/>
            </a:endParaRPr>
          </a:p>
        </p:txBody>
      </p:sp>
      <p:sp>
        <p:nvSpPr>
          <p:cNvPr id="5" name="Titre 4">
            <a:extLst>
              <a:ext uri="{FF2B5EF4-FFF2-40B4-BE49-F238E27FC236}">
                <a16:creationId xmlns:a16="http://schemas.microsoft.com/office/drawing/2014/main" id="{138707C9-E207-CA83-5D4A-EC2AD0A3DA82}"/>
              </a:ext>
            </a:extLst>
          </p:cNvPr>
          <p:cNvSpPr>
            <a:spLocks noGrp="1"/>
          </p:cNvSpPr>
          <p:nvPr>
            <p:ph type="title"/>
          </p:nvPr>
        </p:nvSpPr>
        <p:spPr>
          <a:xfrm>
            <a:off x="2255573" y="500649"/>
            <a:ext cx="9195179" cy="719988"/>
          </a:xfrm>
        </p:spPr>
        <p:txBody>
          <a:bodyPr>
            <a:normAutofit/>
          </a:bodyPr>
          <a:lstStyle/>
          <a:p>
            <a:r>
              <a:rPr lang="fr-FR" dirty="0"/>
              <a:t>Indicateurs nationaux des EMSP</a:t>
            </a:r>
          </a:p>
        </p:txBody>
      </p:sp>
      <p:graphicFrame>
        <p:nvGraphicFramePr>
          <p:cNvPr id="10" name="Diagramme 9">
            <a:extLst>
              <a:ext uri="{FF2B5EF4-FFF2-40B4-BE49-F238E27FC236}">
                <a16:creationId xmlns:a16="http://schemas.microsoft.com/office/drawing/2014/main" id="{DE5B7840-E2DD-B2D5-CD1B-73313E4145F0}"/>
              </a:ext>
            </a:extLst>
          </p:cNvPr>
          <p:cNvGraphicFramePr/>
          <p:nvPr/>
        </p:nvGraphicFramePr>
        <p:xfrm>
          <a:off x="431800" y="1220637"/>
          <a:ext cx="11210973" cy="5157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Espace réservé du pied de page 5">
            <a:extLst>
              <a:ext uri="{FF2B5EF4-FFF2-40B4-BE49-F238E27FC236}">
                <a16:creationId xmlns:a16="http://schemas.microsoft.com/office/drawing/2014/main" id="{DA09D59E-F9AA-5FCA-0FD6-60350B1AC3F5}"/>
              </a:ext>
            </a:extLst>
          </p:cNvPr>
          <p:cNvSpPr>
            <a:spLocks noGrp="1"/>
          </p:cNvSpPr>
          <p:nvPr>
            <p:ph type="ftr" sz="quarter" idx="3"/>
          </p:nvPr>
        </p:nvSpPr>
        <p:spPr>
          <a:xfrm>
            <a:off x="3825043" y="260648"/>
            <a:ext cx="7839908" cy="480000"/>
          </a:xfrm>
        </p:spPr>
        <p:txBody>
          <a:bodyPr/>
          <a:lstStyle/>
          <a:p>
            <a:pPr defTabSz="1219170"/>
            <a:r>
              <a:rPr lang="fr-FR" dirty="0">
                <a:solidFill>
                  <a:srgbClr val="000000"/>
                </a:solidFill>
                <a:latin typeface="Arial"/>
              </a:rPr>
              <a:t>DOS / Pôle VH / VAP</a:t>
            </a:r>
          </a:p>
        </p:txBody>
      </p:sp>
    </p:spTree>
    <p:extLst>
      <p:ext uri="{BB962C8B-B14F-4D97-AF65-F5344CB8AC3E}">
        <p14:creationId xmlns:p14="http://schemas.microsoft.com/office/powerpoint/2010/main" val="30401291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3B036-193B-6C1F-BE88-7FA3DC0387C0}"/>
            </a:ext>
          </a:extLst>
        </p:cNvPr>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72B3D7B-A32F-5BD4-9B4D-96AF2593F377}"/>
              </a:ext>
            </a:extLst>
          </p:cNvPr>
          <p:cNvSpPr>
            <a:spLocks noGrp="1"/>
          </p:cNvSpPr>
          <p:nvPr>
            <p:ph type="body" sz="quarter" idx="10"/>
          </p:nvPr>
        </p:nvSpPr>
        <p:spPr/>
        <p:txBody>
          <a:bodyPr/>
          <a:lstStyle/>
          <a:p>
            <a:endParaRPr lang="fr-FR"/>
          </a:p>
        </p:txBody>
      </p:sp>
      <p:sp>
        <p:nvSpPr>
          <p:cNvPr id="6" name="Titre 2">
            <a:extLst>
              <a:ext uri="{FF2B5EF4-FFF2-40B4-BE49-F238E27FC236}">
                <a16:creationId xmlns:a16="http://schemas.microsoft.com/office/drawing/2014/main" id="{2AFF44FE-23F9-018F-14D3-DF2FC90A53B7}"/>
              </a:ext>
            </a:extLst>
          </p:cNvPr>
          <p:cNvSpPr txBox="1">
            <a:spLocks/>
          </p:cNvSpPr>
          <p:nvPr/>
        </p:nvSpPr>
        <p:spPr>
          <a:xfrm>
            <a:off x="891381" y="2578883"/>
            <a:ext cx="10515600" cy="623415"/>
          </a:xfrm>
          <a:prstGeom prst="rect">
            <a:avLst/>
          </a:prstGeom>
          <a:noFill/>
        </p:spPr>
        <p:txBody>
          <a:bodyPr vert="horz" lIns="91440" tIns="45720" rIns="91440" bIns="45720" rtlCol="0" anchor="ctr">
            <a:normAutofit/>
          </a:bodyPr>
          <a:lstStyle>
            <a:lvl1pPr algn="ctr" defTabSz="914400" rtl="0" eaLnBrk="1" latinLnBrk="0" hangingPunct="1">
              <a:lnSpc>
                <a:spcPct val="90000"/>
              </a:lnSpc>
              <a:spcBef>
                <a:spcPct val="0"/>
              </a:spcBef>
              <a:buNone/>
              <a:defRPr sz="2000" b="1" kern="1200" cap="all" baseline="0">
                <a:solidFill>
                  <a:schemeClr val="accent2"/>
                </a:solidFill>
                <a:latin typeface="Roboto" panose="02000000000000000000" pitchFamily="2" charset="0"/>
                <a:ea typeface="Roboto" panose="02000000000000000000" pitchFamily="2" charset="0"/>
                <a:cs typeface="+mj-cs"/>
              </a:defRPr>
            </a:lvl1pPr>
          </a:lstStyle>
          <a:p>
            <a:r>
              <a:rPr lang="fr-FR" dirty="0"/>
              <a:t>Section « Activité transverse »</a:t>
            </a:r>
          </a:p>
        </p:txBody>
      </p:sp>
      <p:sp>
        <p:nvSpPr>
          <p:cNvPr id="7" name="Titre 2">
            <a:extLst>
              <a:ext uri="{FF2B5EF4-FFF2-40B4-BE49-F238E27FC236}">
                <a16:creationId xmlns:a16="http://schemas.microsoft.com/office/drawing/2014/main" id="{5A0759C5-6E57-0407-EA2A-7905FE227F4C}"/>
              </a:ext>
            </a:extLst>
          </p:cNvPr>
          <p:cNvSpPr txBox="1">
            <a:spLocks/>
          </p:cNvSpPr>
          <p:nvPr/>
        </p:nvSpPr>
        <p:spPr>
          <a:xfrm>
            <a:off x="723107" y="963933"/>
            <a:ext cx="10515600" cy="623415"/>
          </a:xfrm>
          <a:prstGeom prst="rect">
            <a:avLst/>
          </a:prstGeom>
          <a:noFill/>
        </p:spPr>
        <p:txBody>
          <a:bodyPr vert="horz" lIns="91440" tIns="45720" rIns="91440" bIns="45720" rtlCol="0" anchor="ctr">
            <a:normAutofit/>
          </a:bodyPr>
          <a:lstStyle>
            <a:lvl1pPr algn="ctr" defTabSz="914400" rtl="0" eaLnBrk="1" latinLnBrk="0" hangingPunct="1">
              <a:lnSpc>
                <a:spcPct val="90000"/>
              </a:lnSpc>
              <a:spcBef>
                <a:spcPct val="0"/>
              </a:spcBef>
              <a:buNone/>
              <a:defRPr sz="2000" b="1" kern="1200" cap="all" baseline="0">
                <a:solidFill>
                  <a:schemeClr val="accent2"/>
                </a:solidFill>
                <a:latin typeface="Roboto" panose="02000000000000000000" pitchFamily="2" charset="0"/>
                <a:ea typeface="Roboto" panose="02000000000000000000" pitchFamily="2" charset="0"/>
                <a:cs typeface="+mj-cs"/>
              </a:defRPr>
            </a:lvl1pPr>
          </a:lstStyle>
          <a:p>
            <a:r>
              <a:rPr lang="fr-FR" dirty="0"/>
              <a:t>Section Recherche</a:t>
            </a:r>
          </a:p>
        </p:txBody>
      </p:sp>
      <p:sp>
        <p:nvSpPr>
          <p:cNvPr id="8" name="Espace réservé du contenu 1">
            <a:extLst>
              <a:ext uri="{FF2B5EF4-FFF2-40B4-BE49-F238E27FC236}">
                <a16:creationId xmlns:a16="http://schemas.microsoft.com/office/drawing/2014/main" id="{D1698705-A4E5-1F1F-9071-BB6440AFEE0E}"/>
              </a:ext>
            </a:extLst>
          </p:cNvPr>
          <p:cNvSpPr txBox="1">
            <a:spLocks/>
          </p:cNvSpPr>
          <p:nvPr/>
        </p:nvSpPr>
        <p:spPr>
          <a:xfrm>
            <a:off x="533400" y="1598815"/>
            <a:ext cx="10515600" cy="4351338"/>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800" b="1" kern="1200">
                <a:solidFill>
                  <a:schemeClr val="tx2"/>
                </a:solidFill>
                <a:latin typeface="Roboto" panose="02000000000000000000" pitchFamily="2" charset="0"/>
                <a:ea typeface="Roboto" panose="02000000000000000000" pitchFamily="2" charset="0"/>
                <a:cs typeface="+mn-cs"/>
              </a:defRPr>
            </a:lvl1pPr>
            <a:lvl2pPr marL="457200" indent="0" algn="l" defTabSz="914400" rtl="0" eaLnBrk="1" latinLnBrk="0" hangingPunct="1">
              <a:lnSpc>
                <a:spcPct val="90000"/>
              </a:lnSpc>
              <a:spcBef>
                <a:spcPts val="500"/>
              </a:spcBef>
              <a:buFont typeface="Arial" panose="020B0604020202020204" pitchFamily="34" charset="0"/>
              <a:buNone/>
              <a:defRPr sz="1600" b="1" kern="1200">
                <a:solidFill>
                  <a:schemeClr val="accent2"/>
                </a:solidFill>
                <a:latin typeface="Roboto" panose="02000000000000000000" pitchFamily="2" charset="0"/>
                <a:ea typeface="Roboto" panose="02000000000000000000" pitchFamily="2" charset="0"/>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Roboto" panose="02000000000000000000" pitchFamily="2" charset="0"/>
                <a:ea typeface="Roboto" panose="02000000000000000000" pitchFamily="2" charset="0"/>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accent3"/>
                </a:solidFill>
                <a:latin typeface="Roboto" panose="02000000000000000000" pitchFamily="2" charset="0"/>
                <a:ea typeface="Roboto" panose="02000000000000000000" pitchFamily="2" charset="0"/>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b="0" i="1" dirty="0"/>
              <a:t>Le choix multiple n'existe pas  pour travail de recherche et publication</a:t>
            </a:r>
          </a:p>
          <a:p>
            <a:r>
              <a:rPr lang="fr-FR" dirty="0">
                <a:solidFill>
                  <a:srgbClr val="FF0000"/>
                </a:solidFill>
              </a:rPr>
              <a:t>Réponse : Effectivement, si vous faites un travail de recherche et une publication, il faut saisir deux lignes distinctes. </a:t>
            </a:r>
          </a:p>
        </p:txBody>
      </p:sp>
      <p:sp>
        <p:nvSpPr>
          <p:cNvPr id="9" name="Espace réservé du contenu 1">
            <a:extLst>
              <a:ext uri="{FF2B5EF4-FFF2-40B4-BE49-F238E27FC236}">
                <a16:creationId xmlns:a16="http://schemas.microsoft.com/office/drawing/2014/main" id="{FFAD307A-6822-9105-D75B-3C7C78B08BCB}"/>
              </a:ext>
            </a:extLst>
          </p:cNvPr>
          <p:cNvSpPr txBox="1">
            <a:spLocks/>
          </p:cNvSpPr>
          <p:nvPr/>
        </p:nvSpPr>
        <p:spPr>
          <a:xfrm>
            <a:off x="533400" y="3202298"/>
            <a:ext cx="10515600" cy="141733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800" b="1" kern="1200">
                <a:solidFill>
                  <a:schemeClr val="tx2"/>
                </a:solidFill>
                <a:latin typeface="Roboto" panose="02000000000000000000" pitchFamily="2" charset="0"/>
                <a:ea typeface="Roboto" panose="02000000000000000000" pitchFamily="2" charset="0"/>
                <a:cs typeface="+mn-cs"/>
              </a:defRPr>
            </a:lvl1pPr>
            <a:lvl2pPr marL="457200" indent="0" algn="l" defTabSz="914400" rtl="0" eaLnBrk="1" latinLnBrk="0" hangingPunct="1">
              <a:lnSpc>
                <a:spcPct val="90000"/>
              </a:lnSpc>
              <a:spcBef>
                <a:spcPts val="500"/>
              </a:spcBef>
              <a:buFont typeface="Arial" panose="020B0604020202020204" pitchFamily="34" charset="0"/>
              <a:buNone/>
              <a:defRPr sz="1600" b="1" kern="1200">
                <a:solidFill>
                  <a:schemeClr val="accent2"/>
                </a:solidFill>
                <a:latin typeface="Roboto" panose="02000000000000000000" pitchFamily="2" charset="0"/>
                <a:ea typeface="Roboto" panose="02000000000000000000" pitchFamily="2" charset="0"/>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Roboto" panose="02000000000000000000" pitchFamily="2" charset="0"/>
                <a:ea typeface="Roboto" panose="02000000000000000000" pitchFamily="2" charset="0"/>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accent3"/>
                </a:solidFill>
                <a:latin typeface="Roboto" panose="02000000000000000000" pitchFamily="2" charset="0"/>
                <a:ea typeface="Roboto" panose="02000000000000000000" pitchFamily="2" charset="0"/>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b="0" i="1" dirty="0"/>
              <a:t>Comment coder des réunions qui sont plus ou moins d’1H (saisie uniquement de nombre entier)</a:t>
            </a:r>
            <a:endParaRPr lang="fr-FR" b="0" dirty="0"/>
          </a:p>
          <a:p>
            <a:r>
              <a:rPr lang="fr-FR" dirty="0">
                <a:solidFill>
                  <a:srgbClr val="FF0000"/>
                </a:solidFill>
              </a:rPr>
              <a:t>Réponse : Pb remontée à la DSI pour voir si possibilité d’introduire des nombres décimaux. À défaut, introduire un arrondi supérieur ou inférieur selon le plus réaliste. </a:t>
            </a:r>
          </a:p>
        </p:txBody>
      </p:sp>
      <p:sp>
        <p:nvSpPr>
          <p:cNvPr id="14" name="Espace réservé du texte 4">
            <a:extLst>
              <a:ext uri="{FF2B5EF4-FFF2-40B4-BE49-F238E27FC236}">
                <a16:creationId xmlns:a16="http://schemas.microsoft.com/office/drawing/2014/main" id="{BDEE92E2-D35C-1D71-7F7C-27AC5971C67F}"/>
              </a:ext>
            </a:extLst>
          </p:cNvPr>
          <p:cNvSpPr>
            <a:spLocks noGrp="1"/>
          </p:cNvSpPr>
          <p:nvPr>
            <p:ph type="body" sz="quarter" idx="16"/>
          </p:nvPr>
        </p:nvSpPr>
        <p:spPr>
          <a:xfrm>
            <a:off x="11702374" y="115586"/>
            <a:ext cx="394376" cy="252412"/>
          </a:xfrm>
        </p:spPr>
        <p:txBody>
          <a:bodyPr/>
          <a:lstStyle/>
          <a:p>
            <a:r>
              <a:rPr lang="fr-FR" sz="1200" b="0" dirty="0">
                <a:solidFill>
                  <a:schemeClr val="tx1"/>
                </a:solidFill>
              </a:rPr>
              <a:t>29</a:t>
            </a:r>
          </a:p>
        </p:txBody>
      </p:sp>
    </p:spTree>
    <p:extLst>
      <p:ext uri="{BB962C8B-B14F-4D97-AF65-F5344CB8AC3E}">
        <p14:creationId xmlns:p14="http://schemas.microsoft.com/office/powerpoint/2010/main" val="4069107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3A9D6B7-3088-DAFD-19D6-222CA549E730}"/>
              </a:ext>
            </a:extLst>
          </p:cNvPr>
          <p:cNvSpPr>
            <a:spLocks noGrp="1"/>
          </p:cNvSpPr>
          <p:nvPr>
            <p:ph type="sldNum" sz="quarter" idx="12"/>
          </p:nvPr>
        </p:nvSpPr>
        <p:spPr/>
        <p:txBody>
          <a:bodyPr/>
          <a:lstStyle/>
          <a:p>
            <a:pPr defTabSz="1219170"/>
            <a:fld id="{733122C9-A0B9-462F-8757-0847AD287B63}" type="slidenum">
              <a:rPr lang="fr-FR">
                <a:solidFill>
                  <a:srgbClr val="000000"/>
                </a:solidFill>
                <a:latin typeface="Arial"/>
              </a:rPr>
              <a:pPr defTabSz="1219170"/>
              <a:t>5</a:t>
            </a:fld>
            <a:endParaRPr lang="fr-FR" dirty="0">
              <a:solidFill>
                <a:srgbClr val="000000"/>
              </a:solidFill>
              <a:latin typeface="Arial"/>
            </a:endParaRPr>
          </a:p>
        </p:txBody>
      </p:sp>
      <p:sp>
        <p:nvSpPr>
          <p:cNvPr id="3" name="Espace réservé de la date 2">
            <a:extLst>
              <a:ext uri="{FF2B5EF4-FFF2-40B4-BE49-F238E27FC236}">
                <a16:creationId xmlns:a16="http://schemas.microsoft.com/office/drawing/2014/main" id="{2D683E7C-335A-7714-4FBA-ABE54998FE79}"/>
              </a:ext>
            </a:extLst>
          </p:cNvPr>
          <p:cNvSpPr>
            <a:spLocks noGrp="1"/>
          </p:cNvSpPr>
          <p:nvPr>
            <p:ph type="dt" sz="half" idx="2"/>
          </p:nvPr>
        </p:nvSpPr>
        <p:spPr/>
        <p:txBody>
          <a:bodyPr/>
          <a:lstStyle/>
          <a:p>
            <a:pPr defTabSz="1219170"/>
            <a:fld id="{6A4A60EE-9D13-3442-9796-E718C6343EC1}" type="datetime1">
              <a:rPr lang="fr-FR" cap="all">
                <a:solidFill>
                  <a:srgbClr val="000000"/>
                </a:solidFill>
                <a:latin typeface="Arial"/>
              </a:rPr>
              <a:pPr defTabSz="1219170"/>
              <a:t>18/12/2025</a:t>
            </a:fld>
            <a:endParaRPr lang="fr-FR" cap="all" dirty="0">
              <a:solidFill>
                <a:srgbClr val="000000"/>
              </a:solidFill>
              <a:latin typeface="Arial"/>
            </a:endParaRPr>
          </a:p>
        </p:txBody>
      </p:sp>
      <p:sp>
        <p:nvSpPr>
          <p:cNvPr id="5" name="Titre 4">
            <a:extLst>
              <a:ext uri="{FF2B5EF4-FFF2-40B4-BE49-F238E27FC236}">
                <a16:creationId xmlns:a16="http://schemas.microsoft.com/office/drawing/2014/main" id="{B6499A89-9691-309B-F9F7-A3BFA3D83679}"/>
              </a:ext>
            </a:extLst>
          </p:cNvPr>
          <p:cNvSpPr>
            <a:spLocks noGrp="1"/>
          </p:cNvSpPr>
          <p:nvPr>
            <p:ph type="title"/>
          </p:nvPr>
        </p:nvSpPr>
        <p:spPr>
          <a:xfrm>
            <a:off x="2639616" y="404729"/>
            <a:ext cx="6912768" cy="719988"/>
          </a:xfrm>
        </p:spPr>
        <p:txBody>
          <a:bodyPr/>
          <a:lstStyle/>
          <a:p>
            <a:r>
              <a:rPr lang="fr-FR" dirty="0"/>
              <a:t>3 types EMSP en Ile de France</a:t>
            </a:r>
          </a:p>
        </p:txBody>
      </p:sp>
      <p:graphicFrame>
        <p:nvGraphicFramePr>
          <p:cNvPr id="8" name="Diagramme 7">
            <a:extLst>
              <a:ext uri="{FF2B5EF4-FFF2-40B4-BE49-F238E27FC236}">
                <a16:creationId xmlns:a16="http://schemas.microsoft.com/office/drawing/2014/main" id="{A416522F-F787-9805-AE63-12EF393AE560}"/>
              </a:ext>
            </a:extLst>
          </p:cNvPr>
          <p:cNvGraphicFramePr/>
          <p:nvPr/>
        </p:nvGraphicFramePr>
        <p:xfrm>
          <a:off x="623392" y="1508787"/>
          <a:ext cx="10657184" cy="4245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Espace réservé du pied de page 5">
            <a:extLst>
              <a:ext uri="{FF2B5EF4-FFF2-40B4-BE49-F238E27FC236}">
                <a16:creationId xmlns:a16="http://schemas.microsoft.com/office/drawing/2014/main" id="{64EC0678-A479-619A-4601-3C6D485AEB55}"/>
              </a:ext>
            </a:extLst>
          </p:cNvPr>
          <p:cNvSpPr>
            <a:spLocks noGrp="1"/>
          </p:cNvSpPr>
          <p:nvPr>
            <p:ph type="ftr" sz="quarter" idx="3"/>
          </p:nvPr>
        </p:nvSpPr>
        <p:spPr>
          <a:xfrm>
            <a:off x="3825043" y="260648"/>
            <a:ext cx="7839908" cy="480000"/>
          </a:xfrm>
        </p:spPr>
        <p:txBody>
          <a:bodyPr/>
          <a:lstStyle/>
          <a:p>
            <a:pPr defTabSz="1219170"/>
            <a:r>
              <a:rPr lang="fr-FR" dirty="0">
                <a:solidFill>
                  <a:srgbClr val="000000"/>
                </a:solidFill>
                <a:latin typeface="Arial"/>
              </a:rPr>
              <a:t>DOS / Pôle VH / VAP</a:t>
            </a:r>
          </a:p>
        </p:txBody>
      </p:sp>
    </p:spTree>
    <p:extLst>
      <p:ext uri="{BB962C8B-B14F-4D97-AF65-F5344CB8AC3E}">
        <p14:creationId xmlns:p14="http://schemas.microsoft.com/office/powerpoint/2010/main" val="3863226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1C4326C2-82FD-0726-1988-209A0DFA2735}"/>
              </a:ext>
            </a:extLst>
          </p:cNvPr>
          <p:cNvSpPr>
            <a:spLocks noGrp="1"/>
          </p:cNvSpPr>
          <p:nvPr>
            <p:ph type="sldNum" sz="quarter" idx="12"/>
          </p:nvPr>
        </p:nvSpPr>
        <p:spPr/>
        <p:txBody>
          <a:bodyPr/>
          <a:lstStyle/>
          <a:p>
            <a:pPr defTabSz="1219170"/>
            <a:fld id="{733122C9-A0B9-462F-8757-0847AD287B63}" type="slidenum">
              <a:rPr lang="fr-FR">
                <a:solidFill>
                  <a:srgbClr val="000000"/>
                </a:solidFill>
                <a:latin typeface="Arial"/>
              </a:rPr>
              <a:pPr defTabSz="1219170"/>
              <a:t>6</a:t>
            </a:fld>
            <a:endParaRPr lang="fr-FR" dirty="0">
              <a:solidFill>
                <a:srgbClr val="000000"/>
              </a:solidFill>
              <a:latin typeface="Arial"/>
            </a:endParaRPr>
          </a:p>
        </p:txBody>
      </p:sp>
      <p:sp>
        <p:nvSpPr>
          <p:cNvPr id="6" name="Espace réservé de la date 5">
            <a:extLst>
              <a:ext uri="{FF2B5EF4-FFF2-40B4-BE49-F238E27FC236}">
                <a16:creationId xmlns:a16="http://schemas.microsoft.com/office/drawing/2014/main" id="{FBDAC258-9188-1FBC-89ED-8083057E3F8D}"/>
              </a:ext>
            </a:extLst>
          </p:cNvPr>
          <p:cNvSpPr>
            <a:spLocks noGrp="1"/>
          </p:cNvSpPr>
          <p:nvPr>
            <p:ph type="dt" sz="half" idx="2"/>
          </p:nvPr>
        </p:nvSpPr>
        <p:spPr/>
        <p:txBody>
          <a:bodyPr/>
          <a:lstStyle/>
          <a:p>
            <a:pPr defTabSz="1219170"/>
            <a:fld id="{251C71F6-E0A6-1740-B64F-38F332886BAF}" type="datetime1">
              <a:rPr lang="fr-FR" cap="all">
                <a:solidFill>
                  <a:srgbClr val="000000"/>
                </a:solidFill>
                <a:latin typeface="Arial"/>
              </a:rPr>
              <a:pPr defTabSz="1219170"/>
              <a:t>18/12/2025</a:t>
            </a:fld>
            <a:endParaRPr lang="fr-FR" cap="all" dirty="0">
              <a:solidFill>
                <a:srgbClr val="000000"/>
              </a:solidFill>
              <a:latin typeface="Arial"/>
            </a:endParaRPr>
          </a:p>
        </p:txBody>
      </p:sp>
      <p:sp>
        <p:nvSpPr>
          <p:cNvPr id="7" name="Titre 6">
            <a:extLst>
              <a:ext uri="{FF2B5EF4-FFF2-40B4-BE49-F238E27FC236}">
                <a16:creationId xmlns:a16="http://schemas.microsoft.com/office/drawing/2014/main" id="{E3C77CF1-1063-DCCD-01F7-D4DF6FBC61EC}"/>
              </a:ext>
            </a:extLst>
          </p:cNvPr>
          <p:cNvSpPr>
            <a:spLocks noGrp="1"/>
          </p:cNvSpPr>
          <p:nvPr>
            <p:ph type="title"/>
          </p:nvPr>
        </p:nvSpPr>
        <p:spPr>
          <a:xfrm>
            <a:off x="2351585" y="500649"/>
            <a:ext cx="11233151" cy="719988"/>
          </a:xfrm>
        </p:spPr>
        <p:txBody>
          <a:bodyPr/>
          <a:lstStyle/>
          <a:p>
            <a:r>
              <a:rPr lang="fr-FR" dirty="0"/>
              <a:t>Rapport d’activité</a:t>
            </a:r>
          </a:p>
        </p:txBody>
      </p:sp>
      <p:graphicFrame>
        <p:nvGraphicFramePr>
          <p:cNvPr id="9" name="Diagramme 8">
            <a:extLst>
              <a:ext uri="{FF2B5EF4-FFF2-40B4-BE49-F238E27FC236}">
                <a16:creationId xmlns:a16="http://schemas.microsoft.com/office/drawing/2014/main" id="{46B8F769-7CAE-B551-90FC-B5A0E8EB4869}"/>
              </a:ext>
            </a:extLst>
          </p:cNvPr>
          <p:cNvGraphicFramePr/>
          <p:nvPr/>
        </p:nvGraphicFramePr>
        <p:xfrm>
          <a:off x="143339" y="1892196"/>
          <a:ext cx="6912768" cy="3073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 coins arrondis 9">
            <a:extLst>
              <a:ext uri="{FF2B5EF4-FFF2-40B4-BE49-F238E27FC236}">
                <a16:creationId xmlns:a16="http://schemas.microsoft.com/office/drawing/2014/main" id="{319915A0-B037-76E5-C34D-1631C8817992}"/>
              </a:ext>
            </a:extLst>
          </p:cNvPr>
          <p:cNvSpPr/>
          <p:nvPr/>
        </p:nvSpPr>
        <p:spPr>
          <a:xfrm>
            <a:off x="7152118" y="1925565"/>
            <a:ext cx="4320812" cy="316835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r>
              <a:rPr lang="fr-FR" sz="3200" dirty="0">
                <a:solidFill>
                  <a:srgbClr val="FFFFFF"/>
                </a:solidFill>
                <a:latin typeface="Arial"/>
              </a:rPr>
              <a:t>Prise en compte de l’activité vers le domicile et simplification</a:t>
            </a:r>
          </a:p>
        </p:txBody>
      </p:sp>
      <p:sp>
        <p:nvSpPr>
          <p:cNvPr id="11" name="Espace réservé du pied de page 5">
            <a:extLst>
              <a:ext uri="{FF2B5EF4-FFF2-40B4-BE49-F238E27FC236}">
                <a16:creationId xmlns:a16="http://schemas.microsoft.com/office/drawing/2014/main" id="{3666BE2C-7C00-95F6-8079-9A7C072F85AD}"/>
              </a:ext>
            </a:extLst>
          </p:cNvPr>
          <p:cNvSpPr>
            <a:spLocks noGrp="1"/>
          </p:cNvSpPr>
          <p:nvPr>
            <p:ph type="ftr" sz="quarter" idx="3"/>
          </p:nvPr>
        </p:nvSpPr>
        <p:spPr>
          <a:xfrm>
            <a:off x="3825043" y="260648"/>
            <a:ext cx="7839908" cy="480000"/>
          </a:xfrm>
        </p:spPr>
        <p:txBody>
          <a:bodyPr/>
          <a:lstStyle/>
          <a:p>
            <a:pPr defTabSz="1219170"/>
            <a:r>
              <a:rPr lang="fr-FR" dirty="0">
                <a:solidFill>
                  <a:srgbClr val="000000"/>
                </a:solidFill>
                <a:latin typeface="Arial"/>
              </a:rPr>
              <a:t>DOS / Pôle VH / VAP</a:t>
            </a:r>
          </a:p>
        </p:txBody>
      </p:sp>
    </p:spTree>
    <p:extLst>
      <p:ext uri="{BB962C8B-B14F-4D97-AF65-F5344CB8AC3E}">
        <p14:creationId xmlns:p14="http://schemas.microsoft.com/office/powerpoint/2010/main" val="2776047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D2E32977-20FC-F6B0-5A07-224C42E7BEB8}"/>
              </a:ext>
            </a:extLst>
          </p:cNvPr>
          <p:cNvSpPr>
            <a:spLocks noGrp="1"/>
          </p:cNvSpPr>
          <p:nvPr>
            <p:ph type="sldNum" sz="quarter" idx="12"/>
          </p:nvPr>
        </p:nvSpPr>
        <p:spPr/>
        <p:txBody>
          <a:bodyPr/>
          <a:lstStyle/>
          <a:p>
            <a:pPr defTabSz="1219170"/>
            <a:fld id="{733122C9-A0B9-462F-8757-0847AD287B63}" type="slidenum">
              <a:rPr lang="fr-FR">
                <a:solidFill>
                  <a:srgbClr val="000000"/>
                </a:solidFill>
                <a:latin typeface="Arial"/>
              </a:rPr>
              <a:pPr defTabSz="1219170"/>
              <a:t>7</a:t>
            </a:fld>
            <a:endParaRPr lang="fr-FR" dirty="0">
              <a:solidFill>
                <a:srgbClr val="000000"/>
              </a:solidFill>
              <a:latin typeface="Arial"/>
            </a:endParaRPr>
          </a:p>
        </p:txBody>
      </p:sp>
      <p:sp>
        <p:nvSpPr>
          <p:cNvPr id="6" name="Espace réservé de la date 5">
            <a:extLst>
              <a:ext uri="{FF2B5EF4-FFF2-40B4-BE49-F238E27FC236}">
                <a16:creationId xmlns:a16="http://schemas.microsoft.com/office/drawing/2014/main" id="{15955FF4-6A3E-8FE9-3801-D78C7A50DA78}"/>
              </a:ext>
            </a:extLst>
          </p:cNvPr>
          <p:cNvSpPr>
            <a:spLocks noGrp="1"/>
          </p:cNvSpPr>
          <p:nvPr>
            <p:ph type="dt" sz="half" idx="2"/>
          </p:nvPr>
        </p:nvSpPr>
        <p:spPr/>
        <p:txBody>
          <a:bodyPr/>
          <a:lstStyle/>
          <a:p>
            <a:pPr defTabSz="1219170"/>
            <a:fld id="{251C71F6-E0A6-1740-B64F-38F332886BAF}" type="datetime1">
              <a:rPr lang="fr-FR" cap="all">
                <a:solidFill>
                  <a:srgbClr val="000000"/>
                </a:solidFill>
                <a:latin typeface="Arial"/>
              </a:rPr>
              <a:pPr defTabSz="1219170"/>
              <a:t>18/12/2025</a:t>
            </a:fld>
            <a:endParaRPr lang="fr-FR" cap="all" dirty="0">
              <a:solidFill>
                <a:srgbClr val="000000"/>
              </a:solidFill>
              <a:latin typeface="Arial"/>
            </a:endParaRPr>
          </a:p>
        </p:txBody>
      </p:sp>
      <p:sp>
        <p:nvSpPr>
          <p:cNvPr id="7" name="Titre 6">
            <a:extLst>
              <a:ext uri="{FF2B5EF4-FFF2-40B4-BE49-F238E27FC236}">
                <a16:creationId xmlns:a16="http://schemas.microsoft.com/office/drawing/2014/main" id="{EE696139-D7C9-CABA-0679-A4C548AD7D74}"/>
              </a:ext>
            </a:extLst>
          </p:cNvPr>
          <p:cNvSpPr>
            <a:spLocks noGrp="1"/>
          </p:cNvSpPr>
          <p:nvPr>
            <p:ph type="title"/>
          </p:nvPr>
        </p:nvSpPr>
        <p:spPr>
          <a:xfrm>
            <a:off x="2831638" y="380654"/>
            <a:ext cx="11233151" cy="719988"/>
          </a:xfrm>
        </p:spPr>
        <p:txBody>
          <a:bodyPr/>
          <a:lstStyle/>
          <a:p>
            <a:r>
              <a:rPr lang="fr-FR" dirty="0"/>
              <a:t>Modalités de saisie</a:t>
            </a:r>
          </a:p>
        </p:txBody>
      </p:sp>
      <p:graphicFrame>
        <p:nvGraphicFramePr>
          <p:cNvPr id="10" name="Diagramme 9">
            <a:extLst>
              <a:ext uri="{FF2B5EF4-FFF2-40B4-BE49-F238E27FC236}">
                <a16:creationId xmlns:a16="http://schemas.microsoft.com/office/drawing/2014/main" id="{E439C26A-6D05-8CA4-2398-02B99C6F4D1F}"/>
              </a:ext>
            </a:extLst>
          </p:cNvPr>
          <p:cNvGraphicFramePr/>
          <p:nvPr>
            <p:extLst>
              <p:ext uri="{D42A27DB-BD31-4B8C-83A1-F6EECF244321}">
                <p14:modId xmlns:p14="http://schemas.microsoft.com/office/powerpoint/2010/main" val="2961253474"/>
              </p:ext>
            </p:extLst>
          </p:nvPr>
        </p:nvGraphicFramePr>
        <p:xfrm>
          <a:off x="767408" y="1295294"/>
          <a:ext cx="10657184" cy="4888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71694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8077FF06-0BBB-1E6B-2B9D-273D012F6120}"/>
              </a:ext>
            </a:extLst>
          </p:cNvPr>
          <p:cNvSpPr>
            <a:spLocks noGrp="1"/>
          </p:cNvSpPr>
          <p:nvPr>
            <p:ph type="sldNum" sz="quarter" idx="12"/>
          </p:nvPr>
        </p:nvSpPr>
        <p:spPr/>
        <p:txBody>
          <a:bodyPr/>
          <a:lstStyle/>
          <a:p>
            <a:pPr defTabSz="1219170"/>
            <a:fld id="{733122C9-A0B9-462F-8757-0847AD287B63}" type="slidenum">
              <a:rPr lang="fr-FR">
                <a:solidFill>
                  <a:srgbClr val="000000"/>
                </a:solidFill>
                <a:latin typeface="Arial"/>
              </a:rPr>
              <a:pPr defTabSz="1219170"/>
              <a:t>8</a:t>
            </a:fld>
            <a:endParaRPr lang="fr-FR" dirty="0">
              <a:solidFill>
                <a:srgbClr val="000000"/>
              </a:solidFill>
              <a:latin typeface="Arial"/>
            </a:endParaRPr>
          </a:p>
        </p:txBody>
      </p:sp>
      <p:sp>
        <p:nvSpPr>
          <p:cNvPr id="3" name="Espace réservé de la date 2">
            <a:extLst>
              <a:ext uri="{FF2B5EF4-FFF2-40B4-BE49-F238E27FC236}">
                <a16:creationId xmlns:a16="http://schemas.microsoft.com/office/drawing/2014/main" id="{764F9E18-8001-30B4-6D9D-10EE8A9E8610}"/>
              </a:ext>
            </a:extLst>
          </p:cNvPr>
          <p:cNvSpPr>
            <a:spLocks noGrp="1"/>
          </p:cNvSpPr>
          <p:nvPr>
            <p:ph type="dt" sz="half" idx="2"/>
          </p:nvPr>
        </p:nvSpPr>
        <p:spPr/>
        <p:txBody>
          <a:bodyPr/>
          <a:lstStyle/>
          <a:p>
            <a:pPr defTabSz="1219170"/>
            <a:fld id="{6A4A60EE-9D13-3442-9796-E718C6343EC1}" type="datetime1">
              <a:rPr lang="fr-FR" cap="all">
                <a:solidFill>
                  <a:srgbClr val="000000"/>
                </a:solidFill>
                <a:latin typeface="Arial"/>
              </a:rPr>
              <a:pPr defTabSz="1219170"/>
              <a:t>18/12/2025</a:t>
            </a:fld>
            <a:endParaRPr lang="fr-FR" cap="all" dirty="0">
              <a:solidFill>
                <a:srgbClr val="000000"/>
              </a:solidFill>
              <a:latin typeface="Arial"/>
            </a:endParaRPr>
          </a:p>
        </p:txBody>
      </p:sp>
      <p:sp>
        <p:nvSpPr>
          <p:cNvPr id="5" name="Titre 4">
            <a:extLst>
              <a:ext uri="{FF2B5EF4-FFF2-40B4-BE49-F238E27FC236}">
                <a16:creationId xmlns:a16="http://schemas.microsoft.com/office/drawing/2014/main" id="{CCB821CB-2832-8C8B-EA9C-593EEC42BD1F}"/>
              </a:ext>
            </a:extLst>
          </p:cNvPr>
          <p:cNvSpPr>
            <a:spLocks noGrp="1"/>
          </p:cNvSpPr>
          <p:nvPr>
            <p:ph type="title"/>
          </p:nvPr>
        </p:nvSpPr>
        <p:spPr/>
        <p:txBody>
          <a:bodyPr/>
          <a:lstStyle/>
          <a:p>
            <a:r>
              <a:rPr lang="fr-FR" dirty="0"/>
              <a:t>Projet d’évolution du RA EMSP</a:t>
            </a:r>
          </a:p>
        </p:txBody>
      </p:sp>
      <p:graphicFrame>
        <p:nvGraphicFramePr>
          <p:cNvPr id="8" name="Diagramme 7">
            <a:extLst>
              <a:ext uri="{FF2B5EF4-FFF2-40B4-BE49-F238E27FC236}">
                <a16:creationId xmlns:a16="http://schemas.microsoft.com/office/drawing/2014/main" id="{AB9FAA64-0777-D7A9-8EC9-7FF9FBEFF59F}"/>
              </a:ext>
            </a:extLst>
          </p:cNvPr>
          <p:cNvGraphicFramePr/>
          <p:nvPr/>
        </p:nvGraphicFramePr>
        <p:xfrm>
          <a:off x="389837" y="1891348"/>
          <a:ext cx="11233151" cy="42472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Espace réservé du pied de page 5">
            <a:extLst>
              <a:ext uri="{FF2B5EF4-FFF2-40B4-BE49-F238E27FC236}">
                <a16:creationId xmlns:a16="http://schemas.microsoft.com/office/drawing/2014/main" id="{B1F63F7B-1854-3CF5-54ED-05FA998B267C}"/>
              </a:ext>
            </a:extLst>
          </p:cNvPr>
          <p:cNvSpPr>
            <a:spLocks noGrp="1"/>
          </p:cNvSpPr>
          <p:nvPr>
            <p:ph type="ftr" sz="quarter" idx="3"/>
          </p:nvPr>
        </p:nvSpPr>
        <p:spPr>
          <a:xfrm>
            <a:off x="3825043" y="260648"/>
            <a:ext cx="7839908" cy="480000"/>
          </a:xfrm>
        </p:spPr>
        <p:txBody>
          <a:bodyPr/>
          <a:lstStyle/>
          <a:p>
            <a:pPr defTabSz="1219170"/>
            <a:r>
              <a:rPr lang="fr-FR" dirty="0">
                <a:solidFill>
                  <a:srgbClr val="000000"/>
                </a:solidFill>
                <a:latin typeface="Arial"/>
              </a:rPr>
              <a:t>DOS / Pôle VH / VAP</a:t>
            </a:r>
          </a:p>
        </p:txBody>
      </p:sp>
    </p:spTree>
    <p:extLst>
      <p:ext uri="{BB962C8B-B14F-4D97-AF65-F5344CB8AC3E}">
        <p14:creationId xmlns:p14="http://schemas.microsoft.com/office/powerpoint/2010/main" val="2733791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4CB3927D-0719-CF9D-9770-4A373BC94DDB}"/>
              </a:ext>
            </a:extLst>
          </p:cNvPr>
          <p:cNvSpPr>
            <a:spLocks noGrp="1"/>
          </p:cNvSpPr>
          <p:nvPr>
            <p:ph type="sldNum" sz="quarter" idx="12"/>
          </p:nvPr>
        </p:nvSpPr>
        <p:spPr/>
        <p:txBody>
          <a:bodyPr/>
          <a:lstStyle/>
          <a:p>
            <a:pPr defTabSz="1219170"/>
            <a:fld id="{733122C9-A0B9-462F-8757-0847AD287B63}" type="slidenum">
              <a:rPr lang="fr-FR">
                <a:solidFill>
                  <a:srgbClr val="000000"/>
                </a:solidFill>
                <a:latin typeface="Arial"/>
              </a:rPr>
              <a:pPr defTabSz="1219170"/>
              <a:t>9</a:t>
            </a:fld>
            <a:endParaRPr lang="fr-FR" dirty="0">
              <a:solidFill>
                <a:srgbClr val="000000"/>
              </a:solidFill>
              <a:latin typeface="Arial"/>
            </a:endParaRPr>
          </a:p>
        </p:txBody>
      </p:sp>
      <p:sp>
        <p:nvSpPr>
          <p:cNvPr id="3" name="Espace réservé de la date 2">
            <a:extLst>
              <a:ext uri="{FF2B5EF4-FFF2-40B4-BE49-F238E27FC236}">
                <a16:creationId xmlns:a16="http://schemas.microsoft.com/office/drawing/2014/main" id="{34FF026B-B6F4-C007-DD7F-C9A55866A031}"/>
              </a:ext>
            </a:extLst>
          </p:cNvPr>
          <p:cNvSpPr>
            <a:spLocks noGrp="1"/>
          </p:cNvSpPr>
          <p:nvPr>
            <p:ph type="dt" sz="half" idx="2"/>
          </p:nvPr>
        </p:nvSpPr>
        <p:spPr/>
        <p:txBody>
          <a:bodyPr/>
          <a:lstStyle/>
          <a:p>
            <a:pPr defTabSz="1219170"/>
            <a:fld id="{6A4A60EE-9D13-3442-9796-E718C6343EC1}" type="datetime1">
              <a:rPr lang="fr-FR" cap="all">
                <a:solidFill>
                  <a:srgbClr val="000000"/>
                </a:solidFill>
                <a:latin typeface="Arial"/>
              </a:rPr>
              <a:pPr defTabSz="1219170"/>
              <a:t>18/12/2025</a:t>
            </a:fld>
            <a:endParaRPr lang="fr-FR" cap="all" dirty="0">
              <a:solidFill>
                <a:srgbClr val="000000"/>
              </a:solidFill>
              <a:latin typeface="Arial"/>
            </a:endParaRPr>
          </a:p>
        </p:txBody>
      </p:sp>
      <p:sp>
        <p:nvSpPr>
          <p:cNvPr id="5" name="Titre 4">
            <a:extLst>
              <a:ext uri="{FF2B5EF4-FFF2-40B4-BE49-F238E27FC236}">
                <a16:creationId xmlns:a16="http://schemas.microsoft.com/office/drawing/2014/main" id="{02CC34CE-9037-472E-4C90-985FF9C2E376}"/>
              </a:ext>
            </a:extLst>
          </p:cNvPr>
          <p:cNvSpPr>
            <a:spLocks noGrp="1"/>
          </p:cNvSpPr>
          <p:nvPr>
            <p:ph type="title"/>
          </p:nvPr>
        </p:nvSpPr>
        <p:spPr>
          <a:xfrm>
            <a:off x="2831638" y="295457"/>
            <a:ext cx="11233151" cy="719988"/>
          </a:xfrm>
        </p:spPr>
        <p:txBody>
          <a:bodyPr/>
          <a:lstStyle/>
          <a:p>
            <a:r>
              <a:rPr lang="fr-FR" dirty="0"/>
              <a:t>Évolutions pour l’activité 2026</a:t>
            </a:r>
          </a:p>
        </p:txBody>
      </p:sp>
      <p:sp>
        <p:nvSpPr>
          <p:cNvPr id="6" name="Espace réservé du pied de page 5">
            <a:extLst>
              <a:ext uri="{FF2B5EF4-FFF2-40B4-BE49-F238E27FC236}">
                <a16:creationId xmlns:a16="http://schemas.microsoft.com/office/drawing/2014/main" id="{869CBCB1-EEE0-3633-F5E3-3615FF9962DB}"/>
              </a:ext>
            </a:extLst>
          </p:cNvPr>
          <p:cNvSpPr>
            <a:spLocks noGrp="1"/>
          </p:cNvSpPr>
          <p:nvPr>
            <p:ph type="ftr" sz="quarter" idx="3"/>
          </p:nvPr>
        </p:nvSpPr>
        <p:spPr/>
        <p:txBody>
          <a:bodyPr/>
          <a:lstStyle/>
          <a:p>
            <a:pPr defTabSz="1219170"/>
            <a:r>
              <a:rPr lang="fr-FR">
                <a:solidFill>
                  <a:srgbClr val="000000"/>
                </a:solidFill>
                <a:latin typeface="Arial"/>
              </a:rPr>
              <a:t>Intitulé de la direction/service</a:t>
            </a:r>
            <a:endParaRPr lang="fr-FR" dirty="0">
              <a:solidFill>
                <a:srgbClr val="000000"/>
              </a:solidFill>
              <a:latin typeface="Arial"/>
            </a:endParaRPr>
          </a:p>
        </p:txBody>
      </p:sp>
      <p:graphicFrame>
        <p:nvGraphicFramePr>
          <p:cNvPr id="8" name="Diagramme 7">
            <a:extLst>
              <a:ext uri="{FF2B5EF4-FFF2-40B4-BE49-F238E27FC236}">
                <a16:creationId xmlns:a16="http://schemas.microsoft.com/office/drawing/2014/main" id="{D1A50CE7-8408-FC7A-50EF-407739929280}"/>
              </a:ext>
            </a:extLst>
          </p:cNvPr>
          <p:cNvGraphicFramePr/>
          <p:nvPr/>
        </p:nvGraphicFramePr>
        <p:xfrm>
          <a:off x="44895" y="1048169"/>
          <a:ext cx="11620056" cy="50880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3718568"/>
      </p:ext>
    </p:extLst>
  </p:cSld>
  <p:clrMapOvr>
    <a:masterClrMapping/>
  </p:clrMapOvr>
</p:sld>
</file>

<file path=ppt/theme/theme1.xml><?xml version="1.0" encoding="utf-8"?>
<a:theme xmlns:a="http://schemas.openxmlformats.org/drawingml/2006/main" name="Masque_PPT_Région">
  <a:themeElements>
    <a:clrScheme name="Personnalisé 5">
      <a:dk1>
        <a:sysClr val="windowText" lastClr="000000"/>
      </a:dk1>
      <a:lt1>
        <a:sysClr val="window" lastClr="FFFFFF"/>
      </a:lt1>
      <a:dk2>
        <a:srgbClr val="337467"/>
      </a:dk2>
      <a:lt2>
        <a:srgbClr val="E7E6E6"/>
      </a:lt2>
      <a:accent1>
        <a:srgbClr val="104949"/>
      </a:accent1>
      <a:accent2>
        <a:srgbClr val="77BE77"/>
      </a:accent2>
      <a:accent3>
        <a:srgbClr val="CC4949"/>
      </a:accent3>
      <a:accent4>
        <a:srgbClr val="4CAE9B"/>
      </a:accent4>
      <a:accent5>
        <a:srgbClr val="5EDFDC"/>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sque_PPT_Région" id="{9FF998BE-63D1-435B-8FEF-67718E538FA0}" vid="{0847CD5D-4BC3-44DB-A255-802DE0DC9C2B}"/>
    </a:ext>
  </a:extLst>
</a:theme>
</file>

<file path=ppt/theme/theme2.xml><?xml version="1.0" encoding="utf-8"?>
<a:theme xmlns:a="http://schemas.openxmlformats.org/drawingml/2006/main" name="TEMPLATE_ARS_HAUTS DE FRANCE 16-9">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5" id="{CCAA3B1F-37AD-D142-9B00-F2952BC71F32}" vid="{8780E14E-37A2-0148-9F40-6587BA01BE65}"/>
    </a:ext>
  </a:extLst>
</a:theme>
</file>

<file path=docProps/app.xml><?xml version="1.0" encoding="utf-8"?>
<Properties xmlns="http://schemas.openxmlformats.org/officeDocument/2006/extended-properties" xmlns:vt="http://schemas.openxmlformats.org/officeDocument/2006/docPropsVTypes">
  <Template>Masque_PPT_Région</Template>
  <TotalTime>0</TotalTime>
  <Words>3858</Words>
  <Application>Microsoft Office PowerPoint</Application>
  <PresentationFormat>Grand écran</PresentationFormat>
  <Paragraphs>400</Paragraphs>
  <Slides>40</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40</vt:i4>
      </vt:variant>
    </vt:vector>
  </HeadingPairs>
  <TitlesOfParts>
    <vt:vector size="47" baseType="lpstr">
      <vt:lpstr>Arial</vt:lpstr>
      <vt:lpstr>Calibri</vt:lpstr>
      <vt:lpstr>Gabriola</vt:lpstr>
      <vt:lpstr>Roboto</vt:lpstr>
      <vt:lpstr>Wingdings</vt:lpstr>
      <vt:lpstr>Masque_PPT_Région</vt:lpstr>
      <vt:lpstr>TEMPLATE_ARS_HAUTS DE FRANCE 16-9</vt:lpstr>
      <vt:lpstr>Présentation PowerPoint</vt:lpstr>
      <vt:lpstr>Contexte et évolutions</vt:lpstr>
      <vt:lpstr>Instruction DGOS/R4/DGS/DGCS/2023/76 du 21 juin 2023: </vt:lpstr>
      <vt:lpstr>Indicateurs nationaux des EMSP</vt:lpstr>
      <vt:lpstr>3 types EMSP en Ile de France</vt:lpstr>
      <vt:lpstr>Rapport d’activité</vt:lpstr>
      <vt:lpstr>Modalités de saisie</vt:lpstr>
      <vt:lpstr>Projet d’évolution du RA EMSP</vt:lpstr>
      <vt:lpstr>Évolutions pour l’activité 2026</vt:lpstr>
      <vt:lpstr>Prochaines étapes</vt:lpstr>
      <vt:lpstr>Retour phase Test</vt:lpstr>
      <vt:lpstr>Retour TEST  Rapport et Registre 2026</vt:lpstr>
      <vt:lpstr>Méthode</vt:lpstr>
      <vt:lpstr>Présentation PowerPoint</vt:lpstr>
      <vt:lpstr>1/ Points transversaux</vt:lpstr>
      <vt:lpstr>L’absence de possibilité de répondre « non concerné » </vt:lpstr>
      <vt:lpstr>Des incompréhensions liées à une acception différente des noms d’Établissements   </vt:lpstr>
      <vt:lpstr>2/ RAPPORT </vt:lpstr>
      <vt:lpstr>File active</vt:lpstr>
      <vt:lpstr>Section de 2.4 à 2.8 Délai moyen de prise en charge  délai moyen, en jours, entre le début de la sollicitation et la date de survenue du décès. </vt:lpstr>
      <vt:lpstr>Section 1.5 Nombre de demandes non suivies d’un déplacement</vt:lpstr>
      <vt:lpstr>Section 1.6 Nombre de relais effectués vers d’autres professionnels</vt:lpstr>
      <vt:lpstr>Section 3.1 Les déplacements de l'équipe (Ventilation, cible,...)</vt:lpstr>
      <vt:lpstr>Les prescriptions</vt:lpstr>
      <vt:lpstr>Formation</vt:lpstr>
      <vt:lpstr>Partie Administrative</vt:lpstr>
      <vt:lpstr>Section 4 Articulation et coordination avec les partenaires</vt:lpstr>
      <vt:lpstr>Statut équipe</vt:lpstr>
      <vt:lpstr>Exercices spécifiques</vt:lpstr>
      <vt:lpstr>ADRESSEURS</vt:lpstr>
      <vt:lpstr>Section de 2.4 à 2.8  Lieux de décès, </vt:lpstr>
      <vt:lpstr>L’ambulatoire / les réunions cliniques patients / DistancieL / Autres réunions  PréCARITE</vt:lpstr>
      <vt:lpstr>3/ REGISTRE </vt:lpstr>
      <vt:lpstr>Bloc patient – Section déplacement </vt:lpstr>
      <vt:lpstr>Bloc patient – Section AMBULATOIRE</vt:lpstr>
      <vt:lpstr>Bloc patient - Section Décès</vt:lpstr>
      <vt:lpstr>Bloc patient - Section Téléphonie</vt:lpstr>
      <vt:lpstr>Bloc patient - Section suivis post-Décès</vt:lpstr>
      <vt:lpstr>Section « Autres réunions cliniques »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Magali MARTINEZ</dc:creator>
  <cp:lastModifiedBy>BELLANDE, Vincent</cp:lastModifiedBy>
  <cp:revision>19</cp:revision>
  <dcterms:created xsi:type="dcterms:W3CDTF">2025-12-09T16:01:07Z</dcterms:created>
  <dcterms:modified xsi:type="dcterms:W3CDTF">2025-12-18T13:25:15Z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094c1fb-3db8-4cce-b079-9b022302847f_Enabled">
    <vt:lpwstr>true</vt:lpwstr>
  </property>
  <property fmtid="{D5CDD505-2E9C-101B-9397-08002B2CF9AE}" pid="3" name="MSIP_Label_3094c1fb-3db8-4cce-b079-9b022302847f_SetDate">
    <vt:lpwstr>2025-12-18T13:24:39Z</vt:lpwstr>
  </property>
  <property fmtid="{D5CDD505-2E9C-101B-9397-08002B2CF9AE}" pid="4" name="MSIP_Label_3094c1fb-3db8-4cce-b079-9b022302847f_Method">
    <vt:lpwstr>Standard</vt:lpwstr>
  </property>
  <property fmtid="{D5CDD505-2E9C-101B-9397-08002B2CF9AE}" pid="5" name="MSIP_Label_3094c1fb-3db8-4cce-b079-9b022302847f_Name">
    <vt:lpwstr>[Prod v5] C1 - Standard</vt:lpwstr>
  </property>
  <property fmtid="{D5CDD505-2E9C-101B-9397-08002B2CF9AE}" pid="6" name="MSIP_Label_3094c1fb-3db8-4cce-b079-9b022302847f_SiteId">
    <vt:lpwstr>035e5292-5a25-4509-bb08-a555f7d31a8b</vt:lpwstr>
  </property>
  <property fmtid="{D5CDD505-2E9C-101B-9397-08002B2CF9AE}" pid="7" name="MSIP_Label_3094c1fb-3db8-4cce-b079-9b022302847f_ActionId">
    <vt:lpwstr>d7d9ccc8-6485-4953-a705-a9f1c1b5bf81</vt:lpwstr>
  </property>
  <property fmtid="{D5CDD505-2E9C-101B-9397-08002B2CF9AE}" pid="8" name="MSIP_Label_3094c1fb-3db8-4cce-b079-9b022302847f_ContentBits">
    <vt:lpwstr>0</vt:lpwstr>
  </property>
  <property fmtid="{D5CDD505-2E9C-101B-9397-08002B2CF9AE}" pid="9" name="MSIP_Label_3094c1fb-3db8-4cce-b079-9b022302847f_Tag">
    <vt:lpwstr>10, 3, 0, 1</vt:lpwstr>
  </property>
</Properties>
</file>